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97" r:id="rId11"/>
    <p:sldId id="298" r:id="rId12"/>
    <p:sldId id="292" r:id="rId13"/>
    <p:sldId id="293" r:id="rId14"/>
    <p:sldId id="294" r:id="rId15"/>
    <p:sldId id="299" r:id="rId16"/>
    <p:sldId id="295" r:id="rId17"/>
    <p:sldId id="296" r:id="rId18"/>
    <p:sldId id="291" r:id="rId19"/>
  </p:sldIdLst>
  <p:sldSz cx="10693400" cy="7562850"/>
  <p:notesSz cx="106934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60"/>
  </p:normalViewPr>
  <p:slideViewPr>
    <p:cSldViewPr>
      <p:cViewPr varScale="1">
        <p:scale>
          <a:sx n="75" d="100"/>
          <a:sy n="75" d="100"/>
        </p:scale>
        <p:origin x="1301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126999" y="6086953"/>
            <a:ext cx="3565525" cy="1473200"/>
          </a:xfrm>
          <a:custGeom>
            <a:avLst/>
            <a:gdLst/>
            <a:ahLst/>
            <a:cxnLst/>
            <a:rect l="l" t="t" r="r" b="b"/>
            <a:pathLst>
              <a:path w="3565525" h="1473200">
                <a:moveTo>
                  <a:pt x="1223267" y="0"/>
                </a:moveTo>
                <a:lnTo>
                  <a:pt x="1171556" y="1529"/>
                </a:lnTo>
                <a:lnTo>
                  <a:pt x="1120914" y="5183"/>
                </a:lnTo>
                <a:lnTo>
                  <a:pt x="1071382" y="10938"/>
                </a:lnTo>
                <a:lnTo>
                  <a:pt x="1023003" y="18771"/>
                </a:lnTo>
                <a:lnTo>
                  <a:pt x="975818" y="28657"/>
                </a:lnTo>
                <a:lnTo>
                  <a:pt x="929869" y="40574"/>
                </a:lnTo>
                <a:lnTo>
                  <a:pt x="885199" y="54496"/>
                </a:lnTo>
                <a:lnTo>
                  <a:pt x="841849" y="70402"/>
                </a:lnTo>
                <a:lnTo>
                  <a:pt x="799861" y="88266"/>
                </a:lnTo>
                <a:lnTo>
                  <a:pt x="759278" y="108065"/>
                </a:lnTo>
                <a:lnTo>
                  <a:pt x="720141" y="129776"/>
                </a:lnTo>
                <a:lnTo>
                  <a:pt x="682492" y="153375"/>
                </a:lnTo>
                <a:lnTo>
                  <a:pt x="646373" y="178837"/>
                </a:lnTo>
                <a:lnTo>
                  <a:pt x="611826" y="206140"/>
                </a:lnTo>
                <a:lnTo>
                  <a:pt x="578894" y="235260"/>
                </a:lnTo>
                <a:lnTo>
                  <a:pt x="547617" y="266173"/>
                </a:lnTo>
                <a:lnTo>
                  <a:pt x="518039" y="298855"/>
                </a:lnTo>
                <a:lnTo>
                  <a:pt x="490200" y="333282"/>
                </a:lnTo>
                <a:lnTo>
                  <a:pt x="464144" y="369431"/>
                </a:lnTo>
                <a:lnTo>
                  <a:pt x="439911" y="407279"/>
                </a:lnTo>
                <a:lnTo>
                  <a:pt x="417544" y="446801"/>
                </a:lnTo>
                <a:lnTo>
                  <a:pt x="397085" y="487974"/>
                </a:lnTo>
                <a:lnTo>
                  <a:pt x="378576" y="530774"/>
                </a:lnTo>
                <a:lnTo>
                  <a:pt x="0" y="1473051"/>
                </a:lnTo>
                <a:lnTo>
                  <a:pt x="3565002" y="1473051"/>
                </a:lnTo>
                <a:lnTo>
                  <a:pt x="3565002" y="249385"/>
                </a:lnTo>
                <a:lnTo>
                  <a:pt x="1384391" y="8397"/>
                </a:lnTo>
                <a:lnTo>
                  <a:pt x="1329726" y="3410"/>
                </a:lnTo>
                <a:lnTo>
                  <a:pt x="1276004" y="619"/>
                </a:lnTo>
                <a:lnTo>
                  <a:pt x="1223267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31337" y="1472994"/>
            <a:ext cx="8230725" cy="30524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2320"/>
              </a:lnSpc>
            </a:pPr>
            <a:fld id="{81D60167-4931-47E6-BA6A-407CBD079E47}" type="slidenum">
              <a:rPr spc="-105" dirty="0"/>
              <a:t>‹#›</a:t>
            </a:fld>
            <a:endParaRPr spc="-10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200" b="1" i="0">
                <a:solidFill>
                  <a:srgbClr val="4B21B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2320"/>
              </a:lnSpc>
            </a:pPr>
            <a:fld id="{81D60167-4931-47E6-BA6A-407CBD079E47}" type="slidenum">
              <a:rPr spc="-105" dirty="0"/>
              <a:t>‹#›</a:t>
            </a:fld>
            <a:endParaRPr spc="-10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200" b="1" i="0">
                <a:solidFill>
                  <a:srgbClr val="4B21B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906591" y="2363956"/>
            <a:ext cx="3827779" cy="3801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2320"/>
              </a:lnSpc>
            </a:pPr>
            <a:fld id="{81D60167-4931-47E6-BA6A-407CBD079E47}" type="slidenum">
              <a:rPr spc="-105" dirty="0"/>
              <a:t>‹#›</a:t>
            </a:fld>
            <a:endParaRPr spc="-10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200" b="1" i="0">
                <a:solidFill>
                  <a:srgbClr val="4B21B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2320"/>
              </a:lnSpc>
            </a:pPr>
            <a:fld id="{81D60167-4931-47E6-BA6A-407CBD079E47}" type="slidenum">
              <a:rPr spc="-105" dirty="0"/>
              <a:t>‹#›</a:t>
            </a:fld>
            <a:endParaRPr spc="-10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2320"/>
              </a:lnSpc>
            </a:pPr>
            <a:fld id="{81D60167-4931-47E6-BA6A-407CBD079E47}" type="slidenum">
              <a:rPr spc="-105" dirty="0"/>
              <a:t>‹#›</a:t>
            </a:fld>
            <a:endParaRPr spc="-10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9386"/>
            <a:ext cx="9089390" cy="25237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5615"/>
            <a:ext cx="7485380" cy="2769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4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2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6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1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5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9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3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0" y="7033450"/>
            <a:ext cx="2459482" cy="276999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35756" y="7033450"/>
            <a:ext cx="3421888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060445" y="7057334"/>
            <a:ext cx="386715" cy="307777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033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06890" y="2555719"/>
            <a:ext cx="8079619" cy="23164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200" b="1" i="0">
                <a:solidFill>
                  <a:srgbClr val="4B21B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23192" y="2710904"/>
            <a:ext cx="9247014" cy="2707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060445" y="7057334"/>
            <a:ext cx="386715" cy="3295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2320"/>
              </a:lnSpc>
            </a:pPr>
            <a:fld id="{81D60167-4931-47E6-BA6A-407CBD079E47}" type="slidenum">
              <a:rPr spc="-105" dirty="0"/>
              <a:t>‹#›</a:t>
            </a:fld>
            <a:endParaRPr spc="-10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26" Type="http://schemas.openxmlformats.org/officeDocument/2006/relationships/image" Target="../media/image47.png"/><Relationship Id="rId39" Type="http://schemas.openxmlformats.org/officeDocument/2006/relationships/image" Target="../media/image60.png"/><Relationship Id="rId3" Type="http://schemas.openxmlformats.org/officeDocument/2006/relationships/image" Target="../media/image24.png"/><Relationship Id="rId21" Type="http://schemas.openxmlformats.org/officeDocument/2006/relationships/image" Target="../media/image42.png"/><Relationship Id="rId34" Type="http://schemas.openxmlformats.org/officeDocument/2006/relationships/image" Target="../media/image55.png"/><Relationship Id="rId42" Type="http://schemas.openxmlformats.org/officeDocument/2006/relationships/image" Target="../media/image63.png"/><Relationship Id="rId47" Type="http://schemas.openxmlformats.org/officeDocument/2006/relationships/image" Target="../media/image68.png"/><Relationship Id="rId50" Type="http://schemas.openxmlformats.org/officeDocument/2006/relationships/image" Target="../media/image71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5" Type="http://schemas.openxmlformats.org/officeDocument/2006/relationships/image" Target="../media/image46.png"/><Relationship Id="rId33" Type="http://schemas.openxmlformats.org/officeDocument/2006/relationships/image" Target="../media/image54.png"/><Relationship Id="rId38" Type="http://schemas.openxmlformats.org/officeDocument/2006/relationships/image" Target="../media/image59.png"/><Relationship Id="rId46" Type="http://schemas.openxmlformats.org/officeDocument/2006/relationships/image" Target="../media/image67.png"/><Relationship Id="rId2" Type="http://schemas.openxmlformats.org/officeDocument/2006/relationships/image" Target="../media/image23.jpg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29" Type="http://schemas.openxmlformats.org/officeDocument/2006/relationships/image" Target="../media/image50.png"/><Relationship Id="rId41" Type="http://schemas.openxmlformats.org/officeDocument/2006/relationships/image" Target="../media/image62.png"/><Relationship Id="rId54" Type="http://schemas.openxmlformats.org/officeDocument/2006/relationships/image" Target="../media/image7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24" Type="http://schemas.openxmlformats.org/officeDocument/2006/relationships/image" Target="../media/image45.png"/><Relationship Id="rId32" Type="http://schemas.openxmlformats.org/officeDocument/2006/relationships/image" Target="../media/image53.png"/><Relationship Id="rId37" Type="http://schemas.openxmlformats.org/officeDocument/2006/relationships/image" Target="../media/image58.png"/><Relationship Id="rId40" Type="http://schemas.openxmlformats.org/officeDocument/2006/relationships/image" Target="../media/image61.png"/><Relationship Id="rId45" Type="http://schemas.openxmlformats.org/officeDocument/2006/relationships/image" Target="../media/image66.png"/><Relationship Id="rId53" Type="http://schemas.openxmlformats.org/officeDocument/2006/relationships/image" Target="../media/image74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28" Type="http://schemas.openxmlformats.org/officeDocument/2006/relationships/image" Target="../media/image49.png"/><Relationship Id="rId36" Type="http://schemas.openxmlformats.org/officeDocument/2006/relationships/image" Target="../media/image57.png"/><Relationship Id="rId49" Type="http://schemas.openxmlformats.org/officeDocument/2006/relationships/image" Target="../media/image70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31" Type="http://schemas.openxmlformats.org/officeDocument/2006/relationships/image" Target="../media/image52.png"/><Relationship Id="rId44" Type="http://schemas.openxmlformats.org/officeDocument/2006/relationships/image" Target="../media/image65.png"/><Relationship Id="rId52" Type="http://schemas.openxmlformats.org/officeDocument/2006/relationships/image" Target="../media/image73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43.png"/><Relationship Id="rId27" Type="http://schemas.openxmlformats.org/officeDocument/2006/relationships/image" Target="../media/image48.png"/><Relationship Id="rId30" Type="http://schemas.openxmlformats.org/officeDocument/2006/relationships/image" Target="../media/image51.png"/><Relationship Id="rId35" Type="http://schemas.openxmlformats.org/officeDocument/2006/relationships/image" Target="../media/image56.png"/><Relationship Id="rId43" Type="http://schemas.openxmlformats.org/officeDocument/2006/relationships/image" Target="../media/image64.png"/><Relationship Id="rId48" Type="http://schemas.openxmlformats.org/officeDocument/2006/relationships/image" Target="../media/image69.png"/><Relationship Id="rId8" Type="http://schemas.openxmlformats.org/officeDocument/2006/relationships/image" Target="../media/image29.png"/><Relationship Id="rId51" Type="http://schemas.openxmlformats.org/officeDocument/2006/relationships/image" Target="../media/image7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"/>
            <a:ext cx="10692130" cy="7560309"/>
            <a:chOff x="0" y="12"/>
            <a:chExt cx="10692130" cy="75603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"/>
              <a:ext cx="10692003" cy="755999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4493" y="6074573"/>
              <a:ext cx="4043045" cy="104030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9386"/>
            <a:ext cx="9089390" cy="1261884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10109238" cy="756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45459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9386"/>
            <a:ext cx="9089390" cy="1261884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10083800" cy="756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69784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86" y="0"/>
            <a:ext cx="10683795" cy="7554602"/>
            <a:chOff x="0" y="0"/>
            <a:chExt cx="10692765" cy="75609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692383" cy="756056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561330"/>
              <a:ext cx="10692383" cy="299923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0687" y="329183"/>
              <a:ext cx="3589020" cy="92354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98536" y="6243829"/>
              <a:ext cx="182879" cy="8991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93024" y="5871971"/>
              <a:ext cx="161544" cy="20116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33003" y="5891783"/>
              <a:ext cx="86866" cy="6857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31479" y="5871971"/>
              <a:ext cx="323088" cy="20116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63128" y="6379464"/>
              <a:ext cx="134111" cy="12191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968995" y="6364223"/>
              <a:ext cx="441959" cy="17525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662671" y="5708903"/>
              <a:ext cx="751331" cy="83515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950707" y="6219444"/>
              <a:ext cx="128016" cy="16459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886700" y="6205729"/>
              <a:ext cx="71626" cy="10210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842503" y="6161533"/>
              <a:ext cx="70103" cy="9296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766303" y="6105144"/>
              <a:ext cx="106679" cy="10972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725155" y="6073141"/>
              <a:ext cx="112774" cy="7619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687055" y="6022847"/>
              <a:ext cx="138683" cy="7924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667243" y="5859779"/>
              <a:ext cx="156972" cy="17525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668767" y="5730240"/>
              <a:ext cx="173735" cy="15849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676388" y="5710427"/>
              <a:ext cx="246888" cy="24383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799831" y="5945123"/>
              <a:ext cx="214883" cy="31394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879079" y="5896355"/>
              <a:ext cx="140207" cy="28803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947660" y="5920740"/>
              <a:ext cx="163068" cy="19964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964424" y="5928359"/>
              <a:ext cx="96010" cy="17068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8266176" y="5708903"/>
              <a:ext cx="451484" cy="680085"/>
            </a:xfrm>
            <a:custGeom>
              <a:avLst/>
              <a:gdLst/>
              <a:ahLst/>
              <a:cxnLst/>
              <a:rect l="l" t="t" r="r" b="b"/>
              <a:pathLst>
                <a:path w="451484" h="680085">
                  <a:moveTo>
                    <a:pt x="410591" y="0"/>
                  </a:moveTo>
                  <a:lnTo>
                    <a:pt x="409321" y="634"/>
                  </a:lnTo>
                  <a:lnTo>
                    <a:pt x="390398" y="14096"/>
                  </a:lnTo>
                  <a:lnTo>
                    <a:pt x="385952" y="16636"/>
                  </a:lnTo>
                  <a:lnTo>
                    <a:pt x="368046" y="25018"/>
                  </a:lnTo>
                  <a:lnTo>
                    <a:pt x="360933" y="28574"/>
                  </a:lnTo>
                  <a:lnTo>
                    <a:pt x="354329" y="32511"/>
                  </a:lnTo>
                  <a:lnTo>
                    <a:pt x="345185" y="39496"/>
                  </a:lnTo>
                  <a:lnTo>
                    <a:pt x="326898" y="52196"/>
                  </a:lnTo>
                  <a:lnTo>
                    <a:pt x="307213" y="68452"/>
                  </a:lnTo>
                  <a:lnTo>
                    <a:pt x="294894" y="79374"/>
                  </a:lnTo>
                  <a:lnTo>
                    <a:pt x="283464" y="90423"/>
                  </a:lnTo>
                  <a:lnTo>
                    <a:pt x="252095" y="124586"/>
                  </a:lnTo>
                  <a:lnTo>
                    <a:pt x="249427" y="126110"/>
                  </a:lnTo>
                  <a:lnTo>
                    <a:pt x="246252" y="128523"/>
                  </a:lnTo>
                  <a:lnTo>
                    <a:pt x="227075" y="145160"/>
                  </a:lnTo>
                  <a:lnTo>
                    <a:pt x="211074" y="160400"/>
                  </a:lnTo>
                  <a:lnTo>
                    <a:pt x="185927" y="185673"/>
                  </a:lnTo>
                  <a:lnTo>
                    <a:pt x="180467" y="187324"/>
                  </a:lnTo>
                  <a:lnTo>
                    <a:pt x="173863" y="191134"/>
                  </a:lnTo>
                  <a:lnTo>
                    <a:pt x="167258" y="196087"/>
                  </a:lnTo>
                  <a:lnTo>
                    <a:pt x="150114" y="210311"/>
                  </a:lnTo>
                  <a:lnTo>
                    <a:pt x="145542" y="213613"/>
                  </a:lnTo>
                  <a:lnTo>
                    <a:pt x="139065" y="220344"/>
                  </a:lnTo>
                  <a:lnTo>
                    <a:pt x="136905" y="222122"/>
                  </a:lnTo>
                  <a:lnTo>
                    <a:pt x="135127" y="222122"/>
                  </a:lnTo>
                  <a:lnTo>
                    <a:pt x="132333" y="224281"/>
                  </a:lnTo>
                  <a:lnTo>
                    <a:pt x="121666" y="234568"/>
                  </a:lnTo>
                  <a:lnTo>
                    <a:pt x="112141" y="242442"/>
                  </a:lnTo>
                  <a:lnTo>
                    <a:pt x="102234" y="251459"/>
                  </a:lnTo>
                  <a:lnTo>
                    <a:pt x="91948" y="262508"/>
                  </a:lnTo>
                  <a:lnTo>
                    <a:pt x="86741" y="267461"/>
                  </a:lnTo>
                  <a:lnTo>
                    <a:pt x="80899" y="275970"/>
                  </a:lnTo>
                  <a:lnTo>
                    <a:pt x="77343" y="285114"/>
                  </a:lnTo>
                  <a:lnTo>
                    <a:pt x="74802" y="295020"/>
                  </a:lnTo>
                  <a:lnTo>
                    <a:pt x="75438" y="300227"/>
                  </a:lnTo>
                  <a:lnTo>
                    <a:pt x="79882" y="306831"/>
                  </a:lnTo>
                  <a:lnTo>
                    <a:pt x="81788" y="308355"/>
                  </a:lnTo>
                  <a:lnTo>
                    <a:pt x="89789" y="312673"/>
                  </a:lnTo>
                  <a:lnTo>
                    <a:pt x="94615" y="313435"/>
                  </a:lnTo>
                  <a:lnTo>
                    <a:pt x="97027" y="313435"/>
                  </a:lnTo>
                  <a:lnTo>
                    <a:pt x="97663" y="313816"/>
                  </a:lnTo>
                  <a:lnTo>
                    <a:pt x="85851" y="359409"/>
                  </a:lnTo>
                  <a:lnTo>
                    <a:pt x="68579" y="372490"/>
                  </a:lnTo>
                  <a:lnTo>
                    <a:pt x="64770" y="371474"/>
                  </a:lnTo>
                  <a:lnTo>
                    <a:pt x="61214" y="369061"/>
                  </a:lnTo>
                  <a:lnTo>
                    <a:pt x="55499" y="363473"/>
                  </a:lnTo>
                  <a:lnTo>
                    <a:pt x="52450" y="357250"/>
                  </a:lnTo>
                  <a:lnTo>
                    <a:pt x="48387" y="351408"/>
                  </a:lnTo>
                  <a:lnTo>
                    <a:pt x="44323" y="348487"/>
                  </a:lnTo>
                  <a:lnTo>
                    <a:pt x="41275" y="344550"/>
                  </a:lnTo>
                  <a:lnTo>
                    <a:pt x="33274" y="338835"/>
                  </a:lnTo>
                  <a:lnTo>
                    <a:pt x="29845" y="337946"/>
                  </a:lnTo>
                  <a:lnTo>
                    <a:pt x="26797" y="336168"/>
                  </a:lnTo>
                  <a:lnTo>
                    <a:pt x="23875" y="335279"/>
                  </a:lnTo>
                  <a:lnTo>
                    <a:pt x="20193" y="334771"/>
                  </a:lnTo>
                  <a:lnTo>
                    <a:pt x="17652" y="335025"/>
                  </a:lnTo>
                  <a:lnTo>
                    <a:pt x="11302" y="337184"/>
                  </a:lnTo>
                  <a:lnTo>
                    <a:pt x="0" y="366140"/>
                  </a:lnTo>
                  <a:lnTo>
                    <a:pt x="634" y="374014"/>
                  </a:lnTo>
                  <a:lnTo>
                    <a:pt x="20320" y="408304"/>
                  </a:lnTo>
                  <a:lnTo>
                    <a:pt x="19557" y="412241"/>
                  </a:lnTo>
                  <a:lnTo>
                    <a:pt x="18923" y="419988"/>
                  </a:lnTo>
                  <a:lnTo>
                    <a:pt x="20700" y="424560"/>
                  </a:lnTo>
                  <a:lnTo>
                    <a:pt x="26543" y="430021"/>
                  </a:lnTo>
                  <a:lnTo>
                    <a:pt x="29209" y="433069"/>
                  </a:lnTo>
                  <a:lnTo>
                    <a:pt x="34290" y="431164"/>
                  </a:lnTo>
                  <a:lnTo>
                    <a:pt x="33527" y="440435"/>
                  </a:lnTo>
                  <a:lnTo>
                    <a:pt x="33908" y="450468"/>
                  </a:lnTo>
                  <a:lnTo>
                    <a:pt x="34798" y="459485"/>
                  </a:lnTo>
                  <a:lnTo>
                    <a:pt x="35941" y="466597"/>
                  </a:lnTo>
                  <a:lnTo>
                    <a:pt x="36322" y="475487"/>
                  </a:lnTo>
                  <a:lnTo>
                    <a:pt x="34417" y="481075"/>
                  </a:lnTo>
                  <a:lnTo>
                    <a:pt x="33400" y="497458"/>
                  </a:lnTo>
                  <a:lnTo>
                    <a:pt x="31496" y="503681"/>
                  </a:lnTo>
                  <a:lnTo>
                    <a:pt x="31876" y="505332"/>
                  </a:lnTo>
                  <a:lnTo>
                    <a:pt x="30860" y="512571"/>
                  </a:lnTo>
                  <a:lnTo>
                    <a:pt x="30988" y="516000"/>
                  </a:lnTo>
                  <a:lnTo>
                    <a:pt x="30606" y="520953"/>
                  </a:lnTo>
                  <a:lnTo>
                    <a:pt x="30479" y="530859"/>
                  </a:lnTo>
                  <a:lnTo>
                    <a:pt x="32766" y="534923"/>
                  </a:lnTo>
                  <a:lnTo>
                    <a:pt x="33274" y="542797"/>
                  </a:lnTo>
                  <a:lnTo>
                    <a:pt x="38226" y="555497"/>
                  </a:lnTo>
                  <a:lnTo>
                    <a:pt x="39750" y="558291"/>
                  </a:lnTo>
                  <a:lnTo>
                    <a:pt x="39750" y="566419"/>
                  </a:lnTo>
                  <a:lnTo>
                    <a:pt x="36449" y="588505"/>
                  </a:lnTo>
                  <a:lnTo>
                    <a:pt x="36195" y="598030"/>
                  </a:lnTo>
                  <a:lnTo>
                    <a:pt x="34290" y="608787"/>
                  </a:lnTo>
                  <a:lnTo>
                    <a:pt x="32639" y="615340"/>
                  </a:lnTo>
                  <a:lnTo>
                    <a:pt x="32003" y="625373"/>
                  </a:lnTo>
                  <a:lnTo>
                    <a:pt x="33781" y="631228"/>
                  </a:lnTo>
                  <a:lnTo>
                    <a:pt x="35432" y="639927"/>
                  </a:lnTo>
                  <a:lnTo>
                    <a:pt x="50800" y="679195"/>
                  </a:lnTo>
                  <a:lnTo>
                    <a:pt x="52070" y="679653"/>
                  </a:lnTo>
                  <a:lnTo>
                    <a:pt x="53594" y="679602"/>
                  </a:lnTo>
                  <a:lnTo>
                    <a:pt x="67437" y="629742"/>
                  </a:lnTo>
                  <a:lnTo>
                    <a:pt x="67818" y="617994"/>
                  </a:lnTo>
                  <a:lnTo>
                    <a:pt x="68452" y="622846"/>
                  </a:lnTo>
                  <a:lnTo>
                    <a:pt x="83184" y="665848"/>
                  </a:lnTo>
                  <a:lnTo>
                    <a:pt x="86232" y="672718"/>
                  </a:lnTo>
                  <a:lnTo>
                    <a:pt x="91694" y="672414"/>
                  </a:lnTo>
                  <a:lnTo>
                    <a:pt x="101726" y="629145"/>
                  </a:lnTo>
                  <a:lnTo>
                    <a:pt x="102743" y="615467"/>
                  </a:lnTo>
                  <a:lnTo>
                    <a:pt x="105664" y="622833"/>
                  </a:lnTo>
                  <a:lnTo>
                    <a:pt x="108966" y="629970"/>
                  </a:lnTo>
                  <a:lnTo>
                    <a:pt x="123317" y="655218"/>
                  </a:lnTo>
                  <a:lnTo>
                    <a:pt x="129794" y="656615"/>
                  </a:lnTo>
                  <a:lnTo>
                    <a:pt x="131318" y="656272"/>
                  </a:lnTo>
                  <a:lnTo>
                    <a:pt x="133350" y="654862"/>
                  </a:lnTo>
                  <a:lnTo>
                    <a:pt x="135127" y="633844"/>
                  </a:lnTo>
                  <a:lnTo>
                    <a:pt x="136017" y="618642"/>
                  </a:lnTo>
                  <a:lnTo>
                    <a:pt x="135763" y="603288"/>
                  </a:lnTo>
                  <a:lnTo>
                    <a:pt x="138556" y="609498"/>
                  </a:lnTo>
                  <a:lnTo>
                    <a:pt x="144779" y="621182"/>
                  </a:lnTo>
                  <a:lnTo>
                    <a:pt x="154813" y="638327"/>
                  </a:lnTo>
                  <a:lnTo>
                    <a:pt x="160781" y="639254"/>
                  </a:lnTo>
                  <a:lnTo>
                    <a:pt x="162305" y="638784"/>
                  </a:lnTo>
                  <a:lnTo>
                    <a:pt x="164083" y="637260"/>
                  </a:lnTo>
                  <a:lnTo>
                    <a:pt x="164465" y="613600"/>
                  </a:lnTo>
                  <a:lnTo>
                    <a:pt x="164338" y="596569"/>
                  </a:lnTo>
                  <a:lnTo>
                    <a:pt x="162941" y="576452"/>
                  </a:lnTo>
                  <a:lnTo>
                    <a:pt x="161290" y="560704"/>
                  </a:lnTo>
                  <a:lnTo>
                    <a:pt x="163829" y="569340"/>
                  </a:lnTo>
                  <a:lnTo>
                    <a:pt x="196723" y="603821"/>
                  </a:lnTo>
                  <a:lnTo>
                    <a:pt x="198247" y="601725"/>
                  </a:lnTo>
                  <a:lnTo>
                    <a:pt x="198627" y="582167"/>
                  </a:lnTo>
                  <a:lnTo>
                    <a:pt x="198374" y="578992"/>
                  </a:lnTo>
                  <a:lnTo>
                    <a:pt x="195452" y="567562"/>
                  </a:lnTo>
                  <a:lnTo>
                    <a:pt x="198374" y="571499"/>
                  </a:lnTo>
                  <a:lnTo>
                    <a:pt x="202056" y="575309"/>
                  </a:lnTo>
                  <a:lnTo>
                    <a:pt x="212090" y="580262"/>
                  </a:lnTo>
                  <a:lnTo>
                    <a:pt x="228853" y="585469"/>
                  </a:lnTo>
                  <a:lnTo>
                    <a:pt x="229997" y="583183"/>
                  </a:lnTo>
                  <a:lnTo>
                    <a:pt x="227202" y="567054"/>
                  </a:lnTo>
                  <a:lnTo>
                    <a:pt x="226822" y="563879"/>
                  </a:lnTo>
                  <a:lnTo>
                    <a:pt x="225932" y="560831"/>
                  </a:lnTo>
                  <a:lnTo>
                    <a:pt x="219201" y="546099"/>
                  </a:lnTo>
                  <a:lnTo>
                    <a:pt x="205231" y="521334"/>
                  </a:lnTo>
                  <a:lnTo>
                    <a:pt x="211835" y="527176"/>
                  </a:lnTo>
                  <a:lnTo>
                    <a:pt x="218821" y="532510"/>
                  </a:lnTo>
                  <a:lnTo>
                    <a:pt x="226059" y="537209"/>
                  </a:lnTo>
                  <a:lnTo>
                    <a:pt x="244601" y="548512"/>
                  </a:lnTo>
                  <a:lnTo>
                    <a:pt x="250444" y="546480"/>
                  </a:lnTo>
                  <a:lnTo>
                    <a:pt x="251459" y="545337"/>
                  </a:lnTo>
                  <a:lnTo>
                    <a:pt x="252222" y="543305"/>
                  </a:lnTo>
                  <a:lnTo>
                    <a:pt x="238125" y="514349"/>
                  </a:lnTo>
                  <a:lnTo>
                    <a:pt x="244094" y="518540"/>
                  </a:lnTo>
                  <a:lnTo>
                    <a:pt x="268477" y="532002"/>
                  </a:lnTo>
                  <a:lnTo>
                    <a:pt x="274066" y="529716"/>
                  </a:lnTo>
                  <a:lnTo>
                    <a:pt x="275208" y="528573"/>
                  </a:lnTo>
                  <a:lnTo>
                    <a:pt x="275844" y="526414"/>
                  </a:lnTo>
                  <a:lnTo>
                    <a:pt x="259842" y="496950"/>
                  </a:lnTo>
                  <a:lnTo>
                    <a:pt x="263398" y="499236"/>
                  </a:lnTo>
                  <a:lnTo>
                    <a:pt x="278383" y="504443"/>
                  </a:lnTo>
                  <a:lnTo>
                    <a:pt x="297052" y="508126"/>
                  </a:lnTo>
                  <a:lnTo>
                    <a:pt x="297306" y="505078"/>
                  </a:lnTo>
                  <a:lnTo>
                    <a:pt x="295021" y="499744"/>
                  </a:lnTo>
                  <a:lnTo>
                    <a:pt x="287020" y="483615"/>
                  </a:lnTo>
                  <a:lnTo>
                    <a:pt x="285623" y="481583"/>
                  </a:lnTo>
                  <a:lnTo>
                    <a:pt x="293877" y="485012"/>
                  </a:lnTo>
                  <a:lnTo>
                    <a:pt x="302768" y="487806"/>
                  </a:lnTo>
                  <a:lnTo>
                    <a:pt x="311530" y="489584"/>
                  </a:lnTo>
                  <a:lnTo>
                    <a:pt x="322452" y="490473"/>
                  </a:lnTo>
                  <a:lnTo>
                    <a:pt x="323850" y="489203"/>
                  </a:lnTo>
                  <a:lnTo>
                    <a:pt x="326008" y="485774"/>
                  </a:lnTo>
                  <a:lnTo>
                    <a:pt x="325627" y="481837"/>
                  </a:lnTo>
                  <a:lnTo>
                    <a:pt x="321691" y="473455"/>
                  </a:lnTo>
                  <a:lnTo>
                    <a:pt x="312039" y="464565"/>
                  </a:lnTo>
                  <a:lnTo>
                    <a:pt x="318389" y="466978"/>
                  </a:lnTo>
                  <a:lnTo>
                    <a:pt x="330200" y="468629"/>
                  </a:lnTo>
                  <a:lnTo>
                    <a:pt x="348360" y="468121"/>
                  </a:lnTo>
                  <a:lnTo>
                    <a:pt x="351281" y="463041"/>
                  </a:lnTo>
                  <a:lnTo>
                    <a:pt x="350647" y="460247"/>
                  </a:lnTo>
                  <a:lnTo>
                    <a:pt x="339344" y="442467"/>
                  </a:lnTo>
                  <a:lnTo>
                    <a:pt x="342138" y="442848"/>
                  </a:lnTo>
                  <a:lnTo>
                    <a:pt x="356234" y="442086"/>
                  </a:lnTo>
                  <a:lnTo>
                    <a:pt x="374269" y="438530"/>
                  </a:lnTo>
                  <a:lnTo>
                    <a:pt x="373888" y="435736"/>
                  </a:lnTo>
                  <a:lnTo>
                    <a:pt x="370458" y="431545"/>
                  </a:lnTo>
                  <a:lnTo>
                    <a:pt x="359409" y="419607"/>
                  </a:lnTo>
                  <a:lnTo>
                    <a:pt x="366014" y="419861"/>
                  </a:lnTo>
                  <a:lnTo>
                    <a:pt x="376808" y="417829"/>
                  </a:lnTo>
                  <a:lnTo>
                    <a:pt x="392175" y="412114"/>
                  </a:lnTo>
                  <a:lnTo>
                    <a:pt x="393192" y="406780"/>
                  </a:lnTo>
                  <a:lnTo>
                    <a:pt x="391795" y="404494"/>
                  </a:lnTo>
                  <a:lnTo>
                    <a:pt x="379856" y="394842"/>
                  </a:lnTo>
                  <a:lnTo>
                    <a:pt x="388747" y="393445"/>
                  </a:lnTo>
                  <a:lnTo>
                    <a:pt x="414527" y="376808"/>
                  </a:lnTo>
                  <a:lnTo>
                    <a:pt x="413893" y="371474"/>
                  </a:lnTo>
                  <a:lnTo>
                    <a:pt x="410337" y="367156"/>
                  </a:lnTo>
                  <a:lnTo>
                    <a:pt x="402463" y="361314"/>
                  </a:lnTo>
                  <a:lnTo>
                    <a:pt x="398906" y="359790"/>
                  </a:lnTo>
                  <a:lnTo>
                    <a:pt x="402208" y="359028"/>
                  </a:lnTo>
                  <a:lnTo>
                    <a:pt x="415925" y="353059"/>
                  </a:lnTo>
                  <a:lnTo>
                    <a:pt x="432943" y="342645"/>
                  </a:lnTo>
                  <a:lnTo>
                    <a:pt x="431673" y="340105"/>
                  </a:lnTo>
                  <a:lnTo>
                    <a:pt x="426593" y="337184"/>
                  </a:lnTo>
                  <a:lnTo>
                    <a:pt x="412115" y="329691"/>
                  </a:lnTo>
                  <a:lnTo>
                    <a:pt x="410464" y="329056"/>
                  </a:lnTo>
                  <a:lnTo>
                    <a:pt x="418973" y="325754"/>
                  </a:lnTo>
                  <a:lnTo>
                    <a:pt x="440054" y="304037"/>
                  </a:lnTo>
                  <a:lnTo>
                    <a:pt x="438150" y="298957"/>
                  </a:lnTo>
                  <a:lnTo>
                    <a:pt x="433197" y="295274"/>
                  </a:lnTo>
                  <a:lnTo>
                    <a:pt x="421131" y="290321"/>
                  </a:lnTo>
                  <a:lnTo>
                    <a:pt x="411860" y="289940"/>
                  </a:lnTo>
                  <a:lnTo>
                    <a:pt x="403225" y="290067"/>
                  </a:lnTo>
                  <a:lnTo>
                    <a:pt x="386842" y="289686"/>
                  </a:lnTo>
                  <a:lnTo>
                    <a:pt x="403987" y="287146"/>
                  </a:lnTo>
                  <a:lnTo>
                    <a:pt x="408940" y="287019"/>
                  </a:lnTo>
                  <a:lnTo>
                    <a:pt x="417322" y="284987"/>
                  </a:lnTo>
                  <a:lnTo>
                    <a:pt x="425323" y="281050"/>
                  </a:lnTo>
                  <a:lnTo>
                    <a:pt x="432434" y="276224"/>
                  </a:lnTo>
                  <a:lnTo>
                    <a:pt x="438150" y="271398"/>
                  </a:lnTo>
                  <a:lnTo>
                    <a:pt x="450976" y="256666"/>
                  </a:lnTo>
                  <a:lnTo>
                    <a:pt x="449072" y="250824"/>
                  </a:lnTo>
                  <a:lnTo>
                    <a:pt x="446404" y="249300"/>
                  </a:lnTo>
                  <a:lnTo>
                    <a:pt x="423037" y="244982"/>
                  </a:lnTo>
                  <a:lnTo>
                    <a:pt x="418846" y="244855"/>
                  </a:lnTo>
                  <a:lnTo>
                    <a:pt x="414527" y="245363"/>
                  </a:lnTo>
                  <a:lnTo>
                    <a:pt x="404368" y="247395"/>
                  </a:lnTo>
                  <a:lnTo>
                    <a:pt x="399669" y="247776"/>
                  </a:lnTo>
                  <a:lnTo>
                    <a:pt x="410591" y="243712"/>
                  </a:lnTo>
                  <a:lnTo>
                    <a:pt x="415290" y="242569"/>
                  </a:lnTo>
                  <a:lnTo>
                    <a:pt x="423418" y="240156"/>
                  </a:lnTo>
                  <a:lnTo>
                    <a:pt x="438657" y="220725"/>
                  </a:lnTo>
                  <a:lnTo>
                    <a:pt x="450088" y="201167"/>
                  </a:lnTo>
                  <a:lnTo>
                    <a:pt x="447421" y="199643"/>
                  </a:lnTo>
                  <a:lnTo>
                    <a:pt x="440563" y="199643"/>
                  </a:lnTo>
                  <a:lnTo>
                    <a:pt x="420877" y="200659"/>
                  </a:lnTo>
                  <a:lnTo>
                    <a:pt x="416687" y="201294"/>
                  </a:lnTo>
                  <a:lnTo>
                    <a:pt x="412623" y="202691"/>
                  </a:lnTo>
                  <a:lnTo>
                    <a:pt x="388493" y="212978"/>
                  </a:lnTo>
                  <a:lnTo>
                    <a:pt x="392175" y="210184"/>
                  </a:lnTo>
                  <a:lnTo>
                    <a:pt x="395604" y="207263"/>
                  </a:lnTo>
                  <a:lnTo>
                    <a:pt x="397891" y="204723"/>
                  </a:lnTo>
                  <a:lnTo>
                    <a:pt x="406907" y="196722"/>
                  </a:lnTo>
                  <a:lnTo>
                    <a:pt x="439674" y="162305"/>
                  </a:lnTo>
                  <a:lnTo>
                    <a:pt x="446913" y="150113"/>
                  </a:lnTo>
                  <a:lnTo>
                    <a:pt x="445262" y="148335"/>
                  </a:lnTo>
                  <a:lnTo>
                    <a:pt x="442341" y="147446"/>
                  </a:lnTo>
                  <a:lnTo>
                    <a:pt x="437642" y="148716"/>
                  </a:lnTo>
                  <a:lnTo>
                    <a:pt x="431165" y="151764"/>
                  </a:lnTo>
                  <a:lnTo>
                    <a:pt x="420116" y="158114"/>
                  </a:lnTo>
                  <a:lnTo>
                    <a:pt x="383540" y="172719"/>
                  </a:lnTo>
                  <a:lnTo>
                    <a:pt x="390398" y="167893"/>
                  </a:lnTo>
                  <a:lnTo>
                    <a:pt x="392683" y="165607"/>
                  </a:lnTo>
                  <a:lnTo>
                    <a:pt x="402971" y="156844"/>
                  </a:lnTo>
                  <a:lnTo>
                    <a:pt x="412496" y="147700"/>
                  </a:lnTo>
                  <a:lnTo>
                    <a:pt x="421385" y="138175"/>
                  </a:lnTo>
                  <a:lnTo>
                    <a:pt x="429514" y="129031"/>
                  </a:lnTo>
                  <a:lnTo>
                    <a:pt x="440563" y="115188"/>
                  </a:lnTo>
                  <a:lnTo>
                    <a:pt x="438276" y="110743"/>
                  </a:lnTo>
                  <a:lnTo>
                    <a:pt x="437515" y="109727"/>
                  </a:lnTo>
                  <a:lnTo>
                    <a:pt x="428371" y="110108"/>
                  </a:lnTo>
                  <a:lnTo>
                    <a:pt x="416178" y="117347"/>
                  </a:lnTo>
                  <a:lnTo>
                    <a:pt x="410464" y="119887"/>
                  </a:lnTo>
                  <a:lnTo>
                    <a:pt x="394589" y="125475"/>
                  </a:lnTo>
                  <a:lnTo>
                    <a:pt x="401066" y="119887"/>
                  </a:lnTo>
                  <a:lnTo>
                    <a:pt x="402971" y="117347"/>
                  </a:lnTo>
                  <a:lnTo>
                    <a:pt x="430149" y="84962"/>
                  </a:lnTo>
                  <a:lnTo>
                    <a:pt x="450215" y="55625"/>
                  </a:lnTo>
                  <a:lnTo>
                    <a:pt x="447801" y="49402"/>
                  </a:lnTo>
                  <a:lnTo>
                    <a:pt x="446785" y="47878"/>
                  </a:lnTo>
                  <a:lnTo>
                    <a:pt x="443610" y="47116"/>
                  </a:lnTo>
                  <a:lnTo>
                    <a:pt x="420877" y="62737"/>
                  </a:lnTo>
                  <a:lnTo>
                    <a:pt x="391159" y="78104"/>
                  </a:lnTo>
                  <a:lnTo>
                    <a:pt x="398272" y="69722"/>
                  </a:lnTo>
                  <a:lnTo>
                    <a:pt x="404875" y="61213"/>
                  </a:lnTo>
                  <a:lnTo>
                    <a:pt x="422909" y="35432"/>
                  </a:lnTo>
                  <a:lnTo>
                    <a:pt x="427735" y="27685"/>
                  </a:lnTo>
                  <a:lnTo>
                    <a:pt x="425576" y="22097"/>
                  </a:lnTo>
                  <a:lnTo>
                    <a:pt x="424560" y="20700"/>
                  </a:lnTo>
                  <a:lnTo>
                    <a:pt x="421640" y="20065"/>
                  </a:lnTo>
                  <a:lnTo>
                    <a:pt x="420370" y="20700"/>
                  </a:lnTo>
                  <a:lnTo>
                    <a:pt x="400684" y="34543"/>
                  </a:lnTo>
                  <a:lnTo>
                    <a:pt x="397382" y="36448"/>
                  </a:lnTo>
                  <a:lnTo>
                    <a:pt x="411860" y="15366"/>
                  </a:lnTo>
                  <a:lnTo>
                    <a:pt x="416814" y="7619"/>
                  </a:lnTo>
                  <a:lnTo>
                    <a:pt x="414527" y="2031"/>
                  </a:lnTo>
                  <a:lnTo>
                    <a:pt x="413512" y="634"/>
                  </a:lnTo>
                  <a:lnTo>
                    <a:pt x="410591" y="0"/>
                  </a:lnTo>
                  <a:close/>
                </a:path>
              </a:pathLst>
            </a:custGeom>
            <a:solidFill>
              <a:srgbClr val="17171C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pic>
          <p:nvPicPr>
            <p:cNvPr id="27" name="object 2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301228" y="6219444"/>
              <a:ext cx="128016" cy="16459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421624" y="6205729"/>
              <a:ext cx="71626" cy="10210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467343" y="6161533"/>
              <a:ext cx="70102" cy="9296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506967" y="6105144"/>
              <a:ext cx="106679" cy="10972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542019" y="6073141"/>
              <a:ext cx="112774" cy="7619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552688" y="6022847"/>
              <a:ext cx="140207" cy="7924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555736" y="5859779"/>
              <a:ext cx="156972" cy="17525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537448" y="5730240"/>
              <a:ext cx="173735" cy="158495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414003" y="5710427"/>
              <a:ext cx="289559" cy="265176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487155" y="5972557"/>
              <a:ext cx="91440" cy="74674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365236" y="6039611"/>
              <a:ext cx="204216" cy="219456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8360664" y="5896355"/>
              <a:ext cx="140207" cy="288036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8269224" y="5920740"/>
              <a:ext cx="163068" cy="199644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8317991" y="5928359"/>
              <a:ext cx="97534" cy="170687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072628" y="6033515"/>
              <a:ext cx="237744" cy="272796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8069579" y="6031991"/>
              <a:ext cx="240538" cy="275564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932419" y="5769864"/>
              <a:ext cx="251458" cy="10668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8007095" y="5745481"/>
              <a:ext cx="82294" cy="76198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8008619" y="5750052"/>
              <a:ext cx="88392" cy="96012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331707" y="5829301"/>
              <a:ext cx="115822" cy="47242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218931" y="5774437"/>
              <a:ext cx="111250" cy="65530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8290560" y="5745481"/>
              <a:ext cx="82294" cy="76198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8282940" y="5750052"/>
              <a:ext cx="97534" cy="96012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8116824" y="5649467"/>
              <a:ext cx="146303" cy="169163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7927848" y="5647944"/>
              <a:ext cx="524255" cy="231648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7993379" y="6236208"/>
              <a:ext cx="381000" cy="213359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7996428" y="6240779"/>
              <a:ext cx="70102" cy="77724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8013191" y="6259067"/>
              <a:ext cx="381000" cy="201168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8045195" y="6268211"/>
              <a:ext cx="338327" cy="185928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8087867" y="6286500"/>
              <a:ext cx="228600" cy="100584"/>
            </a:xfrm>
            <a:prstGeom prst="rect">
              <a:avLst/>
            </a:prstGeom>
          </p:spPr>
        </p:pic>
      </p:grpSp>
      <p:sp>
        <p:nvSpPr>
          <p:cNvPr id="57" name="object 57"/>
          <p:cNvSpPr txBox="1"/>
          <p:nvPr/>
        </p:nvSpPr>
        <p:spPr>
          <a:xfrm>
            <a:off x="351463" y="5125862"/>
            <a:ext cx="5472280" cy="1462447"/>
          </a:xfrm>
          <a:prstGeom prst="rect">
            <a:avLst/>
          </a:prstGeom>
        </p:spPr>
        <p:txBody>
          <a:bodyPr vert="horz" wrap="square" lIns="0" tIns="6979" rIns="0" bIns="0" rtlCol="0">
            <a:spAutoFit/>
          </a:bodyPr>
          <a:lstStyle/>
          <a:p>
            <a:pPr marL="12690" marR="5076">
              <a:lnSpc>
                <a:spcPct val="101000"/>
              </a:lnSpc>
              <a:spcBef>
                <a:spcPts val="55"/>
              </a:spcBef>
            </a:pPr>
            <a:r>
              <a:rPr sz="3098" b="1" spc="-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3098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98" b="1" dirty="0">
                <a:solidFill>
                  <a:srgbClr val="FFFFFF"/>
                </a:solidFill>
                <a:latin typeface="Arial"/>
                <a:cs typeface="Arial"/>
              </a:rPr>
              <a:t>СОЗДАНИИ</a:t>
            </a:r>
            <a:r>
              <a:rPr sz="3098" b="1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98" b="1" spc="-80" dirty="0">
                <a:solidFill>
                  <a:srgbClr val="FFFFFF"/>
                </a:solidFill>
                <a:latin typeface="Arial"/>
                <a:cs typeface="Arial"/>
              </a:rPr>
              <a:t>ПЕРВИЧНОГО </a:t>
            </a:r>
            <a:r>
              <a:rPr sz="3098" b="1" spc="-84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98" b="1" spc="-7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3098" b="1" spc="-14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3098" b="1" spc="-7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3098" b="1" spc="-80" dirty="0">
                <a:solidFill>
                  <a:srgbClr val="FFFFFF"/>
                </a:solidFill>
                <a:latin typeface="Arial"/>
                <a:cs typeface="Arial"/>
              </a:rPr>
              <a:t>ЕЛЕН</a:t>
            </a:r>
            <a:r>
              <a:rPr sz="3098" b="1" spc="-8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3098" b="1" spc="-5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3098" b="1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98" b="1" spc="-10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3098" b="1" spc="85" dirty="0">
                <a:solidFill>
                  <a:srgbClr val="FFFFFF"/>
                </a:solidFill>
                <a:latin typeface="Arial"/>
                <a:cs typeface="Arial"/>
              </a:rPr>
              <a:t>ДД</a:t>
            </a:r>
            <a:r>
              <a:rPr sz="3098" b="1" spc="-5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endParaRPr sz="3098">
              <a:latin typeface="Arial"/>
              <a:cs typeface="Arial"/>
            </a:endParaRPr>
          </a:p>
          <a:p>
            <a:pPr marL="12690">
              <a:spcBef>
                <a:spcPts val="135"/>
              </a:spcBef>
            </a:pPr>
            <a:r>
              <a:rPr sz="3098" b="1" dirty="0">
                <a:solidFill>
                  <a:srgbClr val="FFFFFF"/>
                </a:solidFill>
                <a:latin typeface="Arial"/>
                <a:cs typeface="Arial"/>
              </a:rPr>
              <a:t>«ДВИЖЕНИЕ</a:t>
            </a:r>
            <a:r>
              <a:rPr sz="3098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98" b="1" spc="-60" dirty="0">
                <a:solidFill>
                  <a:srgbClr val="FFFFFF"/>
                </a:solidFill>
                <a:latin typeface="Arial"/>
                <a:cs typeface="Arial"/>
              </a:rPr>
              <a:t>ПЕРВЫХ»</a:t>
            </a:r>
            <a:endParaRPr sz="3098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6916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85" y="4983868"/>
            <a:ext cx="3358870" cy="2570227"/>
            <a:chOff x="0" y="4988052"/>
            <a:chExt cx="3361690" cy="2572385"/>
          </a:xfrm>
        </p:grpSpPr>
        <p:sp>
          <p:nvSpPr>
            <p:cNvPr id="3" name="object 3"/>
            <p:cNvSpPr/>
            <p:nvPr/>
          </p:nvSpPr>
          <p:spPr>
            <a:xfrm>
              <a:off x="470916" y="6208776"/>
              <a:ext cx="2890520" cy="1351280"/>
            </a:xfrm>
            <a:custGeom>
              <a:avLst/>
              <a:gdLst/>
              <a:ahLst/>
              <a:cxnLst/>
              <a:rect l="l" t="t" r="r" b="b"/>
              <a:pathLst>
                <a:path w="2890520" h="1351279">
                  <a:moveTo>
                    <a:pt x="1790573" y="0"/>
                  </a:moveTo>
                  <a:lnTo>
                    <a:pt x="1743583" y="2032"/>
                  </a:lnTo>
                  <a:lnTo>
                    <a:pt x="1695831" y="8001"/>
                  </a:lnTo>
                  <a:lnTo>
                    <a:pt x="1647316" y="17907"/>
                  </a:lnTo>
                  <a:lnTo>
                    <a:pt x="1598167" y="31623"/>
                  </a:lnTo>
                  <a:lnTo>
                    <a:pt x="176555" y="485089"/>
                  </a:lnTo>
                  <a:lnTo>
                    <a:pt x="136423" y="501370"/>
                  </a:lnTo>
                  <a:lnTo>
                    <a:pt x="99136" y="523328"/>
                  </a:lnTo>
                  <a:lnTo>
                    <a:pt x="64820" y="550379"/>
                  </a:lnTo>
                  <a:lnTo>
                    <a:pt x="33667" y="581939"/>
                  </a:lnTo>
                  <a:lnTo>
                    <a:pt x="5816" y="617410"/>
                  </a:lnTo>
                  <a:lnTo>
                    <a:pt x="0" y="626656"/>
                  </a:lnTo>
                  <a:lnTo>
                    <a:pt x="0" y="1152245"/>
                  </a:lnTo>
                  <a:lnTo>
                    <a:pt x="152400" y="1351225"/>
                  </a:lnTo>
                  <a:lnTo>
                    <a:pt x="2890393" y="1351225"/>
                  </a:lnTo>
                  <a:lnTo>
                    <a:pt x="2873121" y="1284949"/>
                  </a:lnTo>
                  <a:lnTo>
                    <a:pt x="2855087" y="1249542"/>
                  </a:lnTo>
                  <a:lnTo>
                    <a:pt x="2243328" y="258368"/>
                  </a:lnTo>
                  <a:lnTo>
                    <a:pt x="2216150" y="217830"/>
                  </a:lnTo>
                  <a:lnTo>
                    <a:pt x="2186559" y="180606"/>
                  </a:lnTo>
                  <a:lnTo>
                    <a:pt x="2154809" y="146723"/>
                  </a:lnTo>
                  <a:lnTo>
                    <a:pt x="2121027" y="116243"/>
                  </a:lnTo>
                  <a:lnTo>
                    <a:pt x="2085213" y="89192"/>
                  </a:lnTo>
                  <a:lnTo>
                    <a:pt x="2047621" y="65659"/>
                  </a:lnTo>
                  <a:lnTo>
                    <a:pt x="2008377" y="45593"/>
                  </a:lnTo>
                  <a:lnTo>
                    <a:pt x="1967484" y="29210"/>
                  </a:lnTo>
                  <a:lnTo>
                    <a:pt x="1925065" y="16383"/>
                  </a:lnTo>
                  <a:lnTo>
                    <a:pt x="1881377" y="7112"/>
                  </a:lnTo>
                  <a:lnTo>
                    <a:pt x="1836547" y="1651"/>
                  </a:lnTo>
                  <a:lnTo>
                    <a:pt x="1790573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4988052"/>
              <a:ext cx="1774189" cy="2572385"/>
            </a:xfrm>
            <a:custGeom>
              <a:avLst/>
              <a:gdLst/>
              <a:ahLst/>
              <a:cxnLst/>
              <a:rect l="l" t="t" r="r" b="b"/>
              <a:pathLst>
                <a:path w="1774189" h="2572384">
                  <a:moveTo>
                    <a:pt x="0" y="0"/>
                  </a:moveTo>
                  <a:lnTo>
                    <a:pt x="0" y="2572135"/>
                  </a:lnTo>
                  <a:lnTo>
                    <a:pt x="1622679" y="2572135"/>
                  </a:lnTo>
                  <a:lnTo>
                    <a:pt x="1769491" y="1267587"/>
                  </a:lnTo>
                  <a:lnTo>
                    <a:pt x="1773301" y="1220851"/>
                  </a:lnTo>
                  <a:lnTo>
                    <a:pt x="1773936" y="1174750"/>
                  </a:lnTo>
                  <a:lnTo>
                    <a:pt x="1771523" y="1129411"/>
                  </a:lnTo>
                  <a:lnTo>
                    <a:pt x="1766062" y="1084834"/>
                  </a:lnTo>
                  <a:lnTo>
                    <a:pt x="1757680" y="1041146"/>
                  </a:lnTo>
                  <a:lnTo>
                    <a:pt x="1746250" y="998347"/>
                  </a:lnTo>
                  <a:lnTo>
                    <a:pt x="1732026" y="956437"/>
                  </a:lnTo>
                  <a:lnTo>
                    <a:pt x="1715008" y="915543"/>
                  </a:lnTo>
                  <a:lnTo>
                    <a:pt x="1695069" y="875792"/>
                  </a:lnTo>
                  <a:lnTo>
                    <a:pt x="1672463" y="837184"/>
                  </a:lnTo>
                  <a:lnTo>
                    <a:pt x="1647063" y="799719"/>
                  </a:lnTo>
                  <a:lnTo>
                    <a:pt x="1618996" y="763651"/>
                  </a:lnTo>
                  <a:lnTo>
                    <a:pt x="1588262" y="728853"/>
                  </a:lnTo>
                  <a:lnTo>
                    <a:pt x="1554861" y="695325"/>
                  </a:lnTo>
                  <a:lnTo>
                    <a:pt x="1518920" y="663448"/>
                  </a:lnTo>
                  <a:lnTo>
                    <a:pt x="1480439" y="632968"/>
                  </a:lnTo>
                  <a:lnTo>
                    <a:pt x="1439418" y="604139"/>
                  </a:lnTo>
                  <a:lnTo>
                    <a:pt x="1395984" y="576961"/>
                  </a:lnTo>
                  <a:lnTo>
                    <a:pt x="1350137" y="551561"/>
                  </a:lnTo>
                  <a:lnTo>
                    <a:pt x="1301877" y="527812"/>
                  </a:lnTo>
                  <a:lnTo>
                    <a:pt x="1251369" y="505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423D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5" name="object 5"/>
          <p:cNvSpPr/>
          <p:nvPr/>
        </p:nvSpPr>
        <p:spPr>
          <a:xfrm>
            <a:off x="7525206" y="1772447"/>
            <a:ext cx="2617178" cy="835592"/>
          </a:xfrm>
          <a:custGeom>
            <a:avLst/>
            <a:gdLst/>
            <a:ahLst/>
            <a:cxnLst/>
            <a:rect l="l" t="t" r="r" b="b"/>
            <a:pathLst>
              <a:path w="2619375" h="836294">
                <a:moveTo>
                  <a:pt x="2385822" y="0"/>
                </a:moveTo>
                <a:lnTo>
                  <a:pt x="233425" y="0"/>
                </a:lnTo>
                <a:lnTo>
                  <a:pt x="186436" y="4699"/>
                </a:lnTo>
                <a:lnTo>
                  <a:pt x="142621" y="18287"/>
                </a:lnTo>
                <a:lnTo>
                  <a:pt x="102870" y="39877"/>
                </a:lnTo>
                <a:lnTo>
                  <a:pt x="68325" y="68325"/>
                </a:lnTo>
                <a:lnTo>
                  <a:pt x="39878" y="102870"/>
                </a:lnTo>
                <a:lnTo>
                  <a:pt x="18288" y="142493"/>
                </a:lnTo>
                <a:lnTo>
                  <a:pt x="4699" y="186309"/>
                </a:lnTo>
                <a:lnTo>
                  <a:pt x="0" y="233425"/>
                </a:lnTo>
                <a:lnTo>
                  <a:pt x="0" y="602868"/>
                </a:lnTo>
                <a:lnTo>
                  <a:pt x="4699" y="649986"/>
                </a:lnTo>
                <a:lnTo>
                  <a:pt x="18288" y="693801"/>
                </a:lnTo>
                <a:lnTo>
                  <a:pt x="39878" y="733425"/>
                </a:lnTo>
                <a:lnTo>
                  <a:pt x="68325" y="767968"/>
                </a:lnTo>
                <a:lnTo>
                  <a:pt x="102870" y="796416"/>
                </a:lnTo>
                <a:lnTo>
                  <a:pt x="142621" y="818006"/>
                </a:lnTo>
                <a:lnTo>
                  <a:pt x="186436" y="831596"/>
                </a:lnTo>
                <a:lnTo>
                  <a:pt x="233425" y="836295"/>
                </a:lnTo>
                <a:lnTo>
                  <a:pt x="2385822" y="836295"/>
                </a:lnTo>
                <a:lnTo>
                  <a:pt x="2432939" y="831596"/>
                </a:lnTo>
                <a:lnTo>
                  <a:pt x="2476754" y="818006"/>
                </a:lnTo>
                <a:lnTo>
                  <a:pt x="2516378" y="796416"/>
                </a:lnTo>
                <a:lnTo>
                  <a:pt x="2550922" y="767968"/>
                </a:lnTo>
                <a:lnTo>
                  <a:pt x="2579370" y="733425"/>
                </a:lnTo>
                <a:lnTo>
                  <a:pt x="2600960" y="693801"/>
                </a:lnTo>
                <a:lnTo>
                  <a:pt x="2614549" y="649986"/>
                </a:lnTo>
                <a:lnTo>
                  <a:pt x="2619248" y="602868"/>
                </a:lnTo>
                <a:lnTo>
                  <a:pt x="2619248" y="233425"/>
                </a:lnTo>
                <a:lnTo>
                  <a:pt x="2614549" y="186309"/>
                </a:lnTo>
                <a:lnTo>
                  <a:pt x="2600960" y="142493"/>
                </a:lnTo>
                <a:lnTo>
                  <a:pt x="2579370" y="102870"/>
                </a:lnTo>
                <a:lnTo>
                  <a:pt x="2550922" y="68325"/>
                </a:lnTo>
                <a:lnTo>
                  <a:pt x="2516378" y="39877"/>
                </a:lnTo>
                <a:lnTo>
                  <a:pt x="2476754" y="18287"/>
                </a:lnTo>
                <a:lnTo>
                  <a:pt x="2432939" y="4699"/>
                </a:lnTo>
                <a:lnTo>
                  <a:pt x="2385822" y="0"/>
                </a:lnTo>
                <a:close/>
              </a:path>
            </a:pathLst>
          </a:custGeom>
          <a:solidFill>
            <a:srgbClr val="43469C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grpSp>
        <p:nvGrpSpPr>
          <p:cNvPr id="6" name="object 6"/>
          <p:cNvGrpSpPr/>
          <p:nvPr/>
        </p:nvGrpSpPr>
        <p:grpSpPr>
          <a:xfrm>
            <a:off x="8269965" y="5502859"/>
            <a:ext cx="2446506" cy="2100087"/>
            <a:chOff x="8243316" y="5458967"/>
            <a:chExt cx="2448560" cy="2101850"/>
          </a:xfrm>
        </p:grpSpPr>
        <p:sp>
          <p:nvSpPr>
            <p:cNvPr id="7" name="object 7"/>
            <p:cNvSpPr/>
            <p:nvPr/>
          </p:nvSpPr>
          <p:spPr>
            <a:xfrm>
              <a:off x="8243316" y="6733031"/>
              <a:ext cx="2448560" cy="827405"/>
            </a:xfrm>
            <a:custGeom>
              <a:avLst/>
              <a:gdLst/>
              <a:ahLst/>
              <a:cxnLst/>
              <a:rect l="l" t="t" r="r" b="b"/>
              <a:pathLst>
                <a:path w="2448559" h="827404">
                  <a:moveTo>
                    <a:pt x="782192" y="0"/>
                  </a:moveTo>
                  <a:lnTo>
                    <a:pt x="735202" y="2920"/>
                  </a:lnTo>
                  <a:lnTo>
                    <a:pt x="689355" y="9944"/>
                  </a:lnTo>
                  <a:lnTo>
                    <a:pt x="644905" y="21031"/>
                  </a:lnTo>
                  <a:lnTo>
                    <a:pt x="602106" y="36106"/>
                  </a:lnTo>
                  <a:lnTo>
                    <a:pt x="560831" y="55143"/>
                  </a:lnTo>
                  <a:lnTo>
                    <a:pt x="521461" y="78066"/>
                  </a:lnTo>
                  <a:lnTo>
                    <a:pt x="483997" y="104851"/>
                  </a:lnTo>
                  <a:lnTo>
                    <a:pt x="448690" y="135420"/>
                  </a:lnTo>
                  <a:lnTo>
                    <a:pt x="415670" y="169722"/>
                  </a:lnTo>
                  <a:lnTo>
                    <a:pt x="384936" y="207721"/>
                  </a:lnTo>
                  <a:lnTo>
                    <a:pt x="356869" y="249351"/>
                  </a:lnTo>
                  <a:lnTo>
                    <a:pt x="0" y="827253"/>
                  </a:lnTo>
                  <a:lnTo>
                    <a:pt x="2448559" y="827253"/>
                  </a:lnTo>
                  <a:lnTo>
                    <a:pt x="2448559" y="521550"/>
                  </a:lnTo>
                  <a:lnTo>
                    <a:pt x="2427731" y="505155"/>
                  </a:lnTo>
                  <a:lnTo>
                    <a:pt x="2391790" y="483958"/>
                  </a:lnTo>
                  <a:lnTo>
                    <a:pt x="2353055" y="468236"/>
                  </a:lnTo>
                  <a:lnTo>
                    <a:pt x="979931" y="30441"/>
                  </a:lnTo>
                  <a:lnTo>
                    <a:pt x="929385" y="16408"/>
                  </a:lnTo>
                  <a:lnTo>
                    <a:pt x="879475" y="6692"/>
                  </a:lnTo>
                  <a:lnTo>
                    <a:pt x="830326" y="1244"/>
                  </a:lnTo>
                  <a:lnTo>
                    <a:pt x="782192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8" name="object 8"/>
            <p:cNvSpPr/>
            <p:nvPr/>
          </p:nvSpPr>
          <p:spPr>
            <a:xfrm>
              <a:off x="9337548" y="5458967"/>
              <a:ext cx="1354455" cy="2101850"/>
            </a:xfrm>
            <a:custGeom>
              <a:avLst/>
              <a:gdLst/>
              <a:ahLst/>
              <a:cxnLst/>
              <a:rect l="l" t="t" r="r" b="b"/>
              <a:pathLst>
                <a:path w="1354454" h="2101850">
                  <a:moveTo>
                    <a:pt x="1354327" y="0"/>
                  </a:moveTo>
                  <a:lnTo>
                    <a:pt x="401447" y="385191"/>
                  </a:lnTo>
                  <a:lnTo>
                    <a:pt x="350774" y="407543"/>
                  </a:lnTo>
                  <a:lnTo>
                    <a:pt x="303275" y="432181"/>
                  </a:lnTo>
                  <a:lnTo>
                    <a:pt x="258952" y="459232"/>
                  </a:lnTo>
                  <a:lnTo>
                    <a:pt x="217804" y="488442"/>
                  </a:lnTo>
                  <a:lnTo>
                    <a:pt x="180085" y="519811"/>
                  </a:lnTo>
                  <a:lnTo>
                    <a:pt x="145669" y="553085"/>
                  </a:lnTo>
                  <a:lnTo>
                    <a:pt x="114807" y="588137"/>
                  </a:lnTo>
                  <a:lnTo>
                    <a:pt x="87375" y="625094"/>
                  </a:lnTo>
                  <a:lnTo>
                    <a:pt x="63500" y="663575"/>
                  </a:lnTo>
                  <a:lnTo>
                    <a:pt x="43433" y="703707"/>
                  </a:lnTo>
                  <a:lnTo>
                    <a:pt x="26924" y="745109"/>
                  </a:lnTo>
                  <a:lnTo>
                    <a:pt x="14350" y="787908"/>
                  </a:lnTo>
                  <a:lnTo>
                    <a:pt x="5587" y="831977"/>
                  </a:lnTo>
                  <a:lnTo>
                    <a:pt x="761" y="877049"/>
                  </a:lnTo>
                  <a:lnTo>
                    <a:pt x="0" y="923150"/>
                  </a:lnTo>
                  <a:lnTo>
                    <a:pt x="3301" y="970114"/>
                  </a:lnTo>
                  <a:lnTo>
                    <a:pt x="130682" y="2101336"/>
                  </a:lnTo>
                  <a:lnTo>
                    <a:pt x="1354327" y="2101336"/>
                  </a:lnTo>
                  <a:lnTo>
                    <a:pt x="1354327" y="0"/>
                  </a:lnTo>
                  <a:close/>
                </a:path>
              </a:pathLst>
            </a:custGeom>
            <a:solidFill>
              <a:srgbClr val="4E60AC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9" name="object 9"/>
          <p:cNvSpPr/>
          <p:nvPr/>
        </p:nvSpPr>
        <p:spPr>
          <a:xfrm>
            <a:off x="3729061" y="1554698"/>
            <a:ext cx="3389324" cy="1190895"/>
          </a:xfrm>
          <a:custGeom>
            <a:avLst/>
            <a:gdLst/>
            <a:ahLst/>
            <a:cxnLst/>
            <a:rect l="l" t="t" r="r" b="b"/>
            <a:pathLst>
              <a:path w="3392170" h="1191895">
                <a:moveTo>
                  <a:pt x="3158617" y="0"/>
                </a:moveTo>
                <a:lnTo>
                  <a:pt x="233425" y="0"/>
                </a:lnTo>
                <a:lnTo>
                  <a:pt x="186309" y="4699"/>
                </a:lnTo>
                <a:lnTo>
                  <a:pt x="142494" y="18415"/>
                </a:lnTo>
                <a:lnTo>
                  <a:pt x="102870" y="39878"/>
                </a:lnTo>
                <a:lnTo>
                  <a:pt x="68325" y="68453"/>
                </a:lnTo>
                <a:lnTo>
                  <a:pt x="39878" y="102997"/>
                </a:lnTo>
                <a:lnTo>
                  <a:pt x="18287" y="142621"/>
                </a:lnTo>
                <a:lnTo>
                  <a:pt x="4699" y="186436"/>
                </a:lnTo>
                <a:lnTo>
                  <a:pt x="0" y="233553"/>
                </a:lnTo>
                <a:lnTo>
                  <a:pt x="0" y="957961"/>
                </a:lnTo>
                <a:lnTo>
                  <a:pt x="4699" y="1005078"/>
                </a:lnTo>
                <a:lnTo>
                  <a:pt x="18287" y="1048893"/>
                </a:lnTo>
                <a:lnTo>
                  <a:pt x="39878" y="1088517"/>
                </a:lnTo>
                <a:lnTo>
                  <a:pt x="68325" y="1123188"/>
                </a:lnTo>
                <a:lnTo>
                  <a:pt x="102870" y="1151636"/>
                </a:lnTo>
                <a:lnTo>
                  <a:pt x="142494" y="1173226"/>
                </a:lnTo>
                <a:lnTo>
                  <a:pt x="186309" y="1186815"/>
                </a:lnTo>
                <a:lnTo>
                  <a:pt x="233425" y="1191514"/>
                </a:lnTo>
                <a:lnTo>
                  <a:pt x="3158617" y="1191514"/>
                </a:lnTo>
                <a:lnTo>
                  <a:pt x="3205734" y="1186815"/>
                </a:lnTo>
                <a:lnTo>
                  <a:pt x="3249549" y="1173226"/>
                </a:lnTo>
                <a:lnTo>
                  <a:pt x="3289173" y="1151636"/>
                </a:lnTo>
                <a:lnTo>
                  <a:pt x="3323717" y="1123188"/>
                </a:lnTo>
                <a:lnTo>
                  <a:pt x="3352165" y="1088517"/>
                </a:lnTo>
                <a:lnTo>
                  <a:pt x="3373754" y="1048893"/>
                </a:lnTo>
                <a:lnTo>
                  <a:pt x="3387344" y="1005078"/>
                </a:lnTo>
                <a:lnTo>
                  <a:pt x="3392043" y="957961"/>
                </a:lnTo>
                <a:lnTo>
                  <a:pt x="3392043" y="233553"/>
                </a:lnTo>
                <a:lnTo>
                  <a:pt x="3387344" y="186436"/>
                </a:lnTo>
                <a:lnTo>
                  <a:pt x="3373754" y="142621"/>
                </a:lnTo>
                <a:lnTo>
                  <a:pt x="3352165" y="102997"/>
                </a:lnTo>
                <a:lnTo>
                  <a:pt x="3323717" y="68453"/>
                </a:lnTo>
                <a:lnTo>
                  <a:pt x="3289173" y="39878"/>
                </a:lnTo>
                <a:lnTo>
                  <a:pt x="3249549" y="18415"/>
                </a:lnTo>
                <a:lnTo>
                  <a:pt x="3205734" y="4699"/>
                </a:lnTo>
                <a:lnTo>
                  <a:pt x="3158617" y="0"/>
                </a:lnTo>
                <a:close/>
              </a:path>
            </a:pathLst>
          </a:custGeom>
          <a:solidFill>
            <a:srgbClr val="43469C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10" name="object 10"/>
          <p:cNvSpPr txBox="1"/>
          <p:nvPr/>
        </p:nvSpPr>
        <p:spPr>
          <a:xfrm>
            <a:off x="4137912" y="1798079"/>
            <a:ext cx="2687603" cy="666191"/>
          </a:xfrm>
          <a:prstGeom prst="rect">
            <a:avLst/>
          </a:prstGeom>
        </p:spPr>
        <p:txBody>
          <a:bodyPr vert="horz" wrap="square" lIns="0" tIns="13324" rIns="0" bIns="0" rtlCol="0">
            <a:spAutoFit/>
          </a:bodyPr>
          <a:lstStyle/>
          <a:p>
            <a:pPr marL="12690" marR="5076" indent="-3172" algn="ctr">
              <a:spcBef>
                <a:spcPts val="105"/>
              </a:spcBef>
            </a:pPr>
            <a:r>
              <a:rPr sz="1399" b="1" spc="-65" dirty="0">
                <a:solidFill>
                  <a:srgbClr val="FFFFFF"/>
                </a:solidFill>
                <a:latin typeface="Arial"/>
                <a:cs typeface="Arial"/>
              </a:rPr>
              <a:t>ПРЕД</a:t>
            </a:r>
            <a:r>
              <a:rPr sz="1399" b="1" spc="-7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399" b="1" spc="-65" dirty="0">
                <a:solidFill>
                  <a:srgbClr val="FFFFFF"/>
                </a:solidFill>
                <a:latin typeface="Arial"/>
                <a:cs typeface="Arial"/>
              </a:rPr>
              <a:t>ЕД</a:t>
            </a:r>
            <a:r>
              <a:rPr sz="1399" b="1" spc="-17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399" b="1" spc="-7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399" b="1" spc="-5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399" b="1" spc="-6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399" b="1" dirty="0">
                <a:solidFill>
                  <a:srgbClr val="FFFFFF"/>
                </a:solidFill>
                <a:latin typeface="Arial"/>
                <a:cs typeface="Arial"/>
              </a:rPr>
              <a:t>Ь</a:t>
            </a:r>
            <a:r>
              <a:rPr sz="1399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99" b="1" spc="-114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399" b="1" spc="-7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399" b="1" spc="-8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399" b="1" spc="-7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399" b="1" spc="-16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399" b="1" dirty="0">
                <a:solidFill>
                  <a:srgbClr val="FFFFFF"/>
                </a:solidFill>
                <a:latin typeface="Arial"/>
                <a:cs typeface="Arial"/>
              </a:rPr>
              <a:t>А  </a:t>
            </a:r>
            <a:r>
              <a:rPr sz="1399" b="1" spc="-40" dirty="0">
                <a:solidFill>
                  <a:srgbClr val="FFFFFF"/>
                </a:solidFill>
                <a:latin typeface="Arial"/>
                <a:cs typeface="Arial"/>
              </a:rPr>
              <a:t>РЕ</a:t>
            </a:r>
            <a:r>
              <a:rPr sz="1399" b="1" spc="-45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399" b="1" spc="-40" dirty="0">
                <a:solidFill>
                  <a:srgbClr val="FFFFFF"/>
                </a:solidFill>
                <a:latin typeface="Arial"/>
                <a:cs typeface="Arial"/>
              </a:rPr>
              <a:t>ИО</a:t>
            </a:r>
            <a:r>
              <a:rPr sz="1399" b="1" spc="-4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399" b="1" spc="-7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399" b="1" spc="-40" dirty="0">
                <a:solidFill>
                  <a:srgbClr val="FFFFFF"/>
                </a:solidFill>
                <a:latin typeface="Arial"/>
                <a:cs typeface="Arial"/>
              </a:rPr>
              <a:t>ЛЬ</a:t>
            </a:r>
            <a:r>
              <a:rPr sz="1399" b="1" spc="-4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399" b="1" spc="-3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399" b="1" spc="-7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399" b="1" spc="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399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99" b="1" spc="-5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399" b="1" spc="-9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399" b="1" spc="-55" dirty="0">
                <a:solidFill>
                  <a:srgbClr val="FFFFFF"/>
                </a:solidFill>
                <a:latin typeface="Arial"/>
                <a:cs typeface="Arial"/>
              </a:rPr>
              <a:t>ДЕЛЕ</a:t>
            </a:r>
            <a:r>
              <a:rPr sz="1399" b="1" spc="-6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399" b="1" spc="-5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399" b="1" dirty="0">
                <a:solidFill>
                  <a:srgbClr val="FFFFFF"/>
                </a:solidFill>
                <a:latin typeface="Arial"/>
                <a:cs typeface="Arial"/>
              </a:rPr>
              <a:t>Я  </a:t>
            </a:r>
            <a:r>
              <a:rPr sz="1399" b="1" spc="-35" dirty="0">
                <a:solidFill>
                  <a:srgbClr val="FFFFFF"/>
                </a:solidFill>
                <a:latin typeface="Arial"/>
                <a:cs typeface="Arial"/>
              </a:rPr>
              <a:t>РДДМ</a:t>
            </a:r>
            <a:r>
              <a:rPr sz="1399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99" b="1" spc="-50" dirty="0">
                <a:solidFill>
                  <a:srgbClr val="FFFFFF"/>
                </a:solidFill>
                <a:latin typeface="Arial"/>
                <a:cs typeface="Arial"/>
              </a:rPr>
              <a:t>«ДВИЖЕНИЕ</a:t>
            </a:r>
            <a:r>
              <a:rPr sz="1399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99" b="1" spc="-85" dirty="0">
                <a:solidFill>
                  <a:srgbClr val="FFFFFF"/>
                </a:solidFill>
                <a:latin typeface="Arial"/>
                <a:cs typeface="Arial"/>
              </a:rPr>
              <a:t>ПЕРВЫХ»</a:t>
            </a:r>
            <a:endParaRPr sz="1399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033605" y="3155078"/>
            <a:ext cx="2780236" cy="977080"/>
          </a:xfrm>
          <a:custGeom>
            <a:avLst/>
            <a:gdLst/>
            <a:ahLst/>
            <a:cxnLst/>
            <a:rect l="l" t="t" r="r" b="b"/>
            <a:pathLst>
              <a:path w="2782570" h="977900">
                <a:moveTo>
                  <a:pt x="2549144" y="0"/>
                </a:moveTo>
                <a:lnTo>
                  <a:pt x="233425" y="0"/>
                </a:lnTo>
                <a:lnTo>
                  <a:pt x="186436" y="4699"/>
                </a:lnTo>
                <a:lnTo>
                  <a:pt x="142621" y="18414"/>
                </a:lnTo>
                <a:lnTo>
                  <a:pt x="102997" y="39878"/>
                </a:lnTo>
                <a:lnTo>
                  <a:pt x="68325" y="68453"/>
                </a:lnTo>
                <a:lnTo>
                  <a:pt x="39878" y="102997"/>
                </a:lnTo>
                <a:lnTo>
                  <a:pt x="18287" y="142748"/>
                </a:lnTo>
                <a:lnTo>
                  <a:pt x="4699" y="186562"/>
                </a:lnTo>
                <a:lnTo>
                  <a:pt x="0" y="233680"/>
                </a:lnTo>
                <a:lnTo>
                  <a:pt x="0" y="744093"/>
                </a:lnTo>
                <a:lnTo>
                  <a:pt x="4699" y="791210"/>
                </a:lnTo>
                <a:lnTo>
                  <a:pt x="18287" y="835025"/>
                </a:lnTo>
                <a:lnTo>
                  <a:pt x="39878" y="874776"/>
                </a:lnTo>
                <a:lnTo>
                  <a:pt x="68325" y="909320"/>
                </a:lnTo>
                <a:lnTo>
                  <a:pt x="102997" y="937895"/>
                </a:lnTo>
                <a:lnTo>
                  <a:pt x="142621" y="959358"/>
                </a:lnTo>
                <a:lnTo>
                  <a:pt x="186436" y="973074"/>
                </a:lnTo>
                <a:lnTo>
                  <a:pt x="233425" y="977773"/>
                </a:lnTo>
                <a:lnTo>
                  <a:pt x="2549144" y="977773"/>
                </a:lnTo>
                <a:lnTo>
                  <a:pt x="2596134" y="973074"/>
                </a:lnTo>
                <a:lnTo>
                  <a:pt x="2639949" y="959358"/>
                </a:lnTo>
                <a:lnTo>
                  <a:pt x="2679573" y="937895"/>
                </a:lnTo>
                <a:lnTo>
                  <a:pt x="2714117" y="909320"/>
                </a:lnTo>
                <a:lnTo>
                  <a:pt x="2742692" y="874776"/>
                </a:lnTo>
                <a:lnTo>
                  <a:pt x="2764281" y="835025"/>
                </a:lnTo>
                <a:lnTo>
                  <a:pt x="2777871" y="791210"/>
                </a:lnTo>
                <a:lnTo>
                  <a:pt x="2782570" y="744093"/>
                </a:lnTo>
                <a:lnTo>
                  <a:pt x="2782570" y="233680"/>
                </a:lnTo>
                <a:lnTo>
                  <a:pt x="2777871" y="186562"/>
                </a:lnTo>
                <a:lnTo>
                  <a:pt x="2764281" y="142748"/>
                </a:lnTo>
                <a:lnTo>
                  <a:pt x="2742692" y="102997"/>
                </a:lnTo>
                <a:lnTo>
                  <a:pt x="2714117" y="68453"/>
                </a:lnTo>
                <a:lnTo>
                  <a:pt x="2679573" y="39878"/>
                </a:lnTo>
                <a:lnTo>
                  <a:pt x="2639949" y="18414"/>
                </a:lnTo>
                <a:lnTo>
                  <a:pt x="2596134" y="4699"/>
                </a:lnTo>
                <a:lnTo>
                  <a:pt x="2549144" y="0"/>
                </a:lnTo>
                <a:close/>
              </a:path>
            </a:pathLst>
          </a:custGeom>
          <a:solidFill>
            <a:srgbClr val="43469C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12" name="object 12"/>
          <p:cNvSpPr txBox="1"/>
          <p:nvPr/>
        </p:nvSpPr>
        <p:spPr>
          <a:xfrm>
            <a:off x="4288281" y="3349226"/>
            <a:ext cx="2381156" cy="165804"/>
          </a:xfrm>
          <a:prstGeom prst="rect">
            <a:avLst/>
          </a:prstGeom>
        </p:spPr>
        <p:txBody>
          <a:bodyPr vert="horz" wrap="square" lIns="0" tIns="12055" rIns="0" bIns="0" rtlCol="0">
            <a:spAutoFit/>
          </a:bodyPr>
          <a:lstStyle/>
          <a:p>
            <a:pPr marL="12690">
              <a:spcBef>
                <a:spcPts val="95"/>
              </a:spcBef>
            </a:pPr>
            <a:r>
              <a:rPr sz="999" b="1" spc="-6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999" b="1" spc="-6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999" b="1" spc="-6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999" b="1" spc="-7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999" b="1" spc="-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999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99" b="1" spc="-45" dirty="0">
                <a:solidFill>
                  <a:srgbClr val="FFFFFF"/>
                </a:solidFill>
                <a:latin typeface="Arial"/>
                <a:cs typeface="Arial"/>
              </a:rPr>
              <a:t>РЕГ</a:t>
            </a:r>
            <a:r>
              <a:rPr sz="999" b="1" spc="-40" dirty="0">
                <a:solidFill>
                  <a:srgbClr val="FFFFFF"/>
                </a:solidFill>
                <a:latin typeface="Arial"/>
                <a:cs typeface="Arial"/>
              </a:rPr>
              <a:t>ИОН</a:t>
            </a:r>
            <a:r>
              <a:rPr sz="999" b="1" spc="-8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999" b="1" spc="-4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999" b="1" spc="-25" dirty="0">
                <a:solidFill>
                  <a:srgbClr val="FFFFFF"/>
                </a:solidFill>
                <a:latin typeface="Arial"/>
                <a:cs typeface="Arial"/>
              </a:rPr>
              <a:t>Ь</a:t>
            </a:r>
            <a:r>
              <a:rPr sz="999" b="1" spc="-40" dirty="0">
                <a:solidFill>
                  <a:srgbClr val="FFFFFF"/>
                </a:solidFill>
                <a:latin typeface="Arial"/>
                <a:cs typeface="Arial"/>
              </a:rPr>
              <a:t>НО</a:t>
            </a:r>
            <a:r>
              <a:rPr sz="999" b="1" spc="-45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999" b="1" spc="-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999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99" b="1" spc="-5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999" b="1" spc="-4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999" b="1" spc="-5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999" b="1" spc="-60" dirty="0">
                <a:solidFill>
                  <a:srgbClr val="FFFFFF"/>
                </a:solidFill>
                <a:latin typeface="Arial"/>
                <a:cs typeface="Arial"/>
              </a:rPr>
              <a:t>ЕЛЕ</a:t>
            </a:r>
            <a:r>
              <a:rPr sz="999" b="1" spc="-5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999" b="1" spc="-50" dirty="0">
                <a:solidFill>
                  <a:srgbClr val="FFFFFF"/>
                </a:solidFill>
                <a:latin typeface="Arial"/>
                <a:cs typeface="Arial"/>
              </a:rPr>
              <a:t>ИЯ</a:t>
            </a:r>
            <a:r>
              <a:rPr sz="999" b="1" spc="-5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999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66964" y="3501751"/>
            <a:ext cx="67888" cy="329923"/>
          </a:xfrm>
          <a:prstGeom prst="rect">
            <a:avLst/>
          </a:prstGeom>
        </p:spPr>
        <p:txBody>
          <a:bodyPr vert="horz" wrap="square" lIns="0" tIns="12055" rIns="0" bIns="0" rtlCol="0">
            <a:spAutoFit/>
          </a:bodyPr>
          <a:lstStyle/>
          <a:p>
            <a:pPr marL="12690">
              <a:spcBef>
                <a:spcPts val="95"/>
              </a:spcBef>
            </a:pPr>
            <a:r>
              <a:rPr sz="999" spc="-5" dirty="0">
                <a:solidFill>
                  <a:srgbClr val="FFFFFF"/>
                </a:solidFill>
                <a:latin typeface="Arial MT"/>
                <a:cs typeface="Arial MT"/>
              </a:rPr>
              <a:t>-</a:t>
            </a:r>
            <a:endParaRPr sz="999">
              <a:latin typeface="Arial MT"/>
              <a:cs typeface="Arial MT"/>
            </a:endParaRPr>
          </a:p>
          <a:p>
            <a:pPr marL="12690"/>
            <a:r>
              <a:rPr sz="999" spc="-5" dirty="0">
                <a:solidFill>
                  <a:srgbClr val="FFFFFF"/>
                </a:solidFill>
                <a:latin typeface="Arial MT"/>
                <a:cs typeface="Arial MT"/>
              </a:rPr>
              <a:t>-</a:t>
            </a:r>
            <a:endParaRPr sz="999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30274" y="3501751"/>
            <a:ext cx="2096280" cy="482195"/>
          </a:xfrm>
          <a:prstGeom prst="rect">
            <a:avLst/>
          </a:prstGeom>
        </p:spPr>
        <p:txBody>
          <a:bodyPr vert="horz" wrap="square" lIns="0" tIns="12055" rIns="0" bIns="0" rtlCol="0">
            <a:spAutoFit/>
          </a:bodyPr>
          <a:lstStyle/>
          <a:p>
            <a:pPr marL="379426" marR="302653" indent="5710">
              <a:spcBef>
                <a:spcPts val="95"/>
              </a:spcBef>
            </a:pPr>
            <a:r>
              <a:rPr sz="999" b="1" spc="-4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999" b="1" spc="-45" dirty="0">
                <a:solidFill>
                  <a:srgbClr val="FFFFFF"/>
                </a:solidFill>
                <a:latin typeface="Arial"/>
                <a:cs typeface="Arial"/>
              </a:rPr>
              <a:t>РЕД</a:t>
            </a:r>
            <a:r>
              <a:rPr sz="999" b="1" spc="-4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999" b="1" spc="-3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999" b="1" spc="-8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999" b="1" spc="-40" dirty="0">
                <a:solidFill>
                  <a:srgbClr val="FFFFFF"/>
                </a:solidFill>
                <a:latin typeface="Arial"/>
                <a:cs typeface="Arial"/>
              </a:rPr>
              <a:t>ВИ</a:t>
            </a:r>
            <a:r>
              <a:rPr sz="999" b="1" spc="-3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999" b="1" spc="-45" dirty="0">
                <a:solidFill>
                  <a:srgbClr val="FFFFFF"/>
                </a:solidFill>
                <a:latin typeface="Arial"/>
                <a:cs typeface="Arial"/>
              </a:rPr>
              <a:t>ЕЛ</a:t>
            </a:r>
            <a:r>
              <a:rPr sz="999" b="1" spc="-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999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99" b="1" spc="-2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999" b="1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999" b="1" spc="-5" dirty="0">
                <a:solidFill>
                  <a:srgbClr val="FFFFFF"/>
                </a:solidFill>
                <a:latin typeface="Arial"/>
                <a:cs typeface="Arial"/>
              </a:rPr>
              <a:t>О  </a:t>
            </a:r>
            <a:r>
              <a:rPr sz="999" b="1" spc="-4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999" b="1" spc="-45" dirty="0">
                <a:solidFill>
                  <a:srgbClr val="FFFFFF"/>
                </a:solidFill>
                <a:latin typeface="Arial"/>
                <a:cs typeface="Arial"/>
              </a:rPr>
              <a:t>РЕД</a:t>
            </a:r>
            <a:r>
              <a:rPr sz="999" b="1" spc="-4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999" b="1" spc="-3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999" b="1" spc="-8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999" b="1" spc="-40" dirty="0">
                <a:solidFill>
                  <a:srgbClr val="FFFFFF"/>
                </a:solidFill>
                <a:latin typeface="Arial"/>
                <a:cs typeface="Arial"/>
              </a:rPr>
              <a:t>ВИ</a:t>
            </a:r>
            <a:r>
              <a:rPr sz="999" b="1" spc="-3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999" b="1" spc="-45" dirty="0">
                <a:solidFill>
                  <a:srgbClr val="FFFFFF"/>
                </a:solidFill>
                <a:latin typeface="Arial"/>
                <a:cs typeface="Arial"/>
              </a:rPr>
              <a:t>ЕЛ</a:t>
            </a:r>
            <a:r>
              <a:rPr sz="999" b="1" spc="-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999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99" b="1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999" b="1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999" b="1" spc="-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endParaRPr sz="999">
              <a:latin typeface="Arial"/>
              <a:cs typeface="Arial"/>
            </a:endParaRPr>
          </a:p>
          <a:p>
            <a:pPr marL="12690"/>
            <a:r>
              <a:rPr sz="999" b="1" spc="-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999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99" b="1" spc="-4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999" b="1" spc="-45" dirty="0">
                <a:solidFill>
                  <a:srgbClr val="FFFFFF"/>
                </a:solidFill>
                <a:latin typeface="Arial"/>
                <a:cs typeface="Arial"/>
              </a:rPr>
              <a:t>РЕД</a:t>
            </a:r>
            <a:r>
              <a:rPr sz="999" b="1" spc="-4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999" b="1" spc="-3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999" b="1" spc="-8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999" b="1" spc="-40" dirty="0">
                <a:solidFill>
                  <a:srgbClr val="FFFFFF"/>
                </a:solidFill>
                <a:latin typeface="Arial"/>
                <a:cs typeface="Arial"/>
              </a:rPr>
              <a:t>ВИ</a:t>
            </a:r>
            <a:r>
              <a:rPr sz="999" b="1" spc="-3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999" b="1" spc="-45" dirty="0">
                <a:solidFill>
                  <a:srgbClr val="FFFFFF"/>
                </a:solidFill>
                <a:latin typeface="Arial"/>
                <a:cs typeface="Arial"/>
              </a:rPr>
              <a:t>ЕЛ</a:t>
            </a:r>
            <a:r>
              <a:rPr sz="999" b="1" spc="-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999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99" b="1" spc="-4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999" b="1" spc="-45" dirty="0">
                <a:solidFill>
                  <a:srgbClr val="FFFFFF"/>
                </a:solidFill>
                <a:latin typeface="Arial"/>
                <a:cs typeface="Arial"/>
              </a:rPr>
              <a:t>ЧРЕД</a:t>
            </a:r>
            <a:r>
              <a:rPr sz="999" b="1" spc="-4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999" b="1" spc="-3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999" b="1" spc="-45" dirty="0">
                <a:solidFill>
                  <a:srgbClr val="FFFFFF"/>
                </a:solidFill>
                <a:latin typeface="Arial"/>
                <a:cs typeface="Arial"/>
              </a:rPr>
              <a:t>ЕЛЕ</a:t>
            </a:r>
            <a:r>
              <a:rPr sz="999" b="1" spc="-5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endParaRPr sz="999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427753" y="3124624"/>
            <a:ext cx="2768181" cy="972638"/>
          </a:xfrm>
          <a:custGeom>
            <a:avLst/>
            <a:gdLst/>
            <a:ahLst/>
            <a:cxnLst/>
            <a:rect l="l" t="t" r="r" b="b"/>
            <a:pathLst>
              <a:path w="2770504" h="973454">
                <a:moveTo>
                  <a:pt x="2537205" y="0"/>
                </a:moveTo>
                <a:lnTo>
                  <a:pt x="233425" y="0"/>
                </a:lnTo>
                <a:lnTo>
                  <a:pt x="186308" y="4699"/>
                </a:lnTo>
                <a:lnTo>
                  <a:pt x="142494" y="18287"/>
                </a:lnTo>
                <a:lnTo>
                  <a:pt x="102870" y="39877"/>
                </a:lnTo>
                <a:lnTo>
                  <a:pt x="68325" y="68452"/>
                </a:lnTo>
                <a:lnTo>
                  <a:pt x="39877" y="102997"/>
                </a:lnTo>
                <a:lnTo>
                  <a:pt x="18288" y="142621"/>
                </a:lnTo>
                <a:lnTo>
                  <a:pt x="4699" y="186436"/>
                </a:lnTo>
                <a:lnTo>
                  <a:pt x="0" y="233552"/>
                </a:lnTo>
                <a:lnTo>
                  <a:pt x="0" y="739775"/>
                </a:lnTo>
                <a:lnTo>
                  <a:pt x="4699" y="786764"/>
                </a:lnTo>
                <a:lnTo>
                  <a:pt x="18288" y="830579"/>
                </a:lnTo>
                <a:lnTo>
                  <a:pt x="39877" y="870330"/>
                </a:lnTo>
                <a:lnTo>
                  <a:pt x="68325" y="904875"/>
                </a:lnTo>
                <a:lnTo>
                  <a:pt x="102870" y="933450"/>
                </a:lnTo>
                <a:lnTo>
                  <a:pt x="142494" y="954913"/>
                </a:lnTo>
                <a:lnTo>
                  <a:pt x="186308" y="968501"/>
                </a:lnTo>
                <a:lnTo>
                  <a:pt x="233425" y="973327"/>
                </a:lnTo>
                <a:lnTo>
                  <a:pt x="2537205" y="973327"/>
                </a:lnTo>
                <a:lnTo>
                  <a:pt x="2584196" y="968501"/>
                </a:lnTo>
                <a:lnTo>
                  <a:pt x="2628010" y="954913"/>
                </a:lnTo>
                <a:lnTo>
                  <a:pt x="2667634" y="933450"/>
                </a:lnTo>
                <a:lnTo>
                  <a:pt x="2702179" y="904875"/>
                </a:lnTo>
                <a:lnTo>
                  <a:pt x="2730627" y="870330"/>
                </a:lnTo>
                <a:lnTo>
                  <a:pt x="2752217" y="830579"/>
                </a:lnTo>
                <a:lnTo>
                  <a:pt x="2765805" y="786764"/>
                </a:lnTo>
                <a:lnTo>
                  <a:pt x="2770504" y="739775"/>
                </a:lnTo>
                <a:lnTo>
                  <a:pt x="2770504" y="233552"/>
                </a:lnTo>
                <a:lnTo>
                  <a:pt x="2765805" y="186436"/>
                </a:lnTo>
                <a:lnTo>
                  <a:pt x="2752217" y="142621"/>
                </a:lnTo>
                <a:lnTo>
                  <a:pt x="2730627" y="102997"/>
                </a:lnTo>
                <a:lnTo>
                  <a:pt x="2702179" y="68452"/>
                </a:lnTo>
                <a:lnTo>
                  <a:pt x="2667634" y="39877"/>
                </a:lnTo>
                <a:lnTo>
                  <a:pt x="2628010" y="18287"/>
                </a:lnTo>
                <a:lnTo>
                  <a:pt x="2584196" y="4699"/>
                </a:lnTo>
                <a:lnTo>
                  <a:pt x="2537205" y="0"/>
                </a:lnTo>
                <a:close/>
              </a:path>
            </a:pathLst>
          </a:custGeom>
          <a:solidFill>
            <a:srgbClr val="43469C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16" name="object 16"/>
          <p:cNvSpPr txBox="1"/>
          <p:nvPr/>
        </p:nvSpPr>
        <p:spPr>
          <a:xfrm>
            <a:off x="7568857" y="3489823"/>
            <a:ext cx="2525180" cy="158115"/>
          </a:xfrm>
          <a:prstGeom prst="rect">
            <a:avLst/>
          </a:prstGeom>
        </p:spPr>
        <p:txBody>
          <a:bodyPr vert="horz" wrap="square" lIns="0" tIns="12055" rIns="0" bIns="0" rtlCol="0">
            <a:spAutoFit/>
          </a:bodyPr>
          <a:lstStyle/>
          <a:p>
            <a:pPr marL="12690">
              <a:spcBef>
                <a:spcPts val="95"/>
              </a:spcBef>
            </a:pPr>
            <a:r>
              <a:rPr sz="949" b="1" spc="-20" dirty="0">
                <a:solidFill>
                  <a:srgbClr val="FFFFFF"/>
                </a:solidFill>
                <a:latin typeface="Arial"/>
                <a:cs typeface="Arial"/>
              </a:rPr>
              <a:t>АППАРАТ</a:t>
            </a:r>
            <a:r>
              <a:rPr sz="949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49" b="1" spc="-10" dirty="0">
                <a:solidFill>
                  <a:srgbClr val="FFFFFF"/>
                </a:solidFill>
                <a:latin typeface="Arial"/>
                <a:cs typeface="Arial"/>
              </a:rPr>
              <a:t>РЕГИОНАЛЬНОГО</a:t>
            </a:r>
            <a:r>
              <a:rPr sz="949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49" b="1" spc="-10" dirty="0">
                <a:solidFill>
                  <a:srgbClr val="FFFFFF"/>
                </a:solidFill>
                <a:latin typeface="Arial"/>
                <a:cs typeface="Arial"/>
              </a:rPr>
              <a:t>ОТДЕЛЕНИЯ</a:t>
            </a:r>
            <a:endParaRPr sz="949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427753" y="4447869"/>
            <a:ext cx="2768181" cy="972638"/>
          </a:xfrm>
          <a:custGeom>
            <a:avLst/>
            <a:gdLst/>
            <a:ahLst/>
            <a:cxnLst/>
            <a:rect l="l" t="t" r="r" b="b"/>
            <a:pathLst>
              <a:path w="2770504" h="973454">
                <a:moveTo>
                  <a:pt x="2537205" y="0"/>
                </a:moveTo>
                <a:lnTo>
                  <a:pt x="233425" y="0"/>
                </a:lnTo>
                <a:lnTo>
                  <a:pt x="186308" y="4698"/>
                </a:lnTo>
                <a:lnTo>
                  <a:pt x="142494" y="18414"/>
                </a:lnTo>
                <a:lnTo>
                  <a:pt x="102870" y="39877"/>
                </a:lnTo>
                <a:lnTo>
                  <a:pt x="68325" y="68452"/>
                </a:lnTo>
                <a:lnTo>
                  <a:pt x="39877" y="102996"/>
                </a:lnTo>
                <a:lnTo>
                  <a:pt x="18288" y="142620"/>
                </a:lnTo>
                <a:lnTo>
                  <a:pt x="4699" y="186435"/>
                </a:lnTo>
                <a:lnTo>
                  <a:pt x="0" y="233552"/>
                </a:lnTo>
                <a:lnTo>
                  <a:pt x="0" y="739774"/>
                </a:lnTo>
                <a:lnTo>
                  <a:pt x="4699" y="786764"/>
                </a:lnTo>
                <a:lnTo>
                  <a:pt x="18288" y="830706"/>
                </a:lnTo>
                <a:lnTo>
                  <a:pt x="39877" y="870330"/>
                </a:lnTo>
                <a:lnTo>
                  <a:pt x="68325" y="904874"/>
                </a:lnTo>
                <a:lnTo>
                  <a:pt x="102870" y="933449"/>
                </a:lnTo>
                <a:lnTo>
                  <a:pt x="142494" y="954912"/>
                </a:lnTo>
                <a:lnTo>
                  <a:pt x="186308" y="968501"/>
                </a:lnTo>
                <a:lnTo>
                  <a:pt x="233425" y="973327"/>
                </a:lnTo>
                <a:lnTo>
                  <a:pt x="2537205" y="973327"/>
                </a:lnTo>
                <a:lnTo>
                  <a:pt x="2584196" y="968501"/>
                </a:lnTo>
                <a:lnTo>
                  <a:pt x="2628010" y="954912"/>
                </a:lnTo>
                <a:lnTo>
                  <a:pt x="2667634" y="933449"/>
                </a:lnTo>
                <a:lnTo>
                  <a:pt x="2702179" y="904874"/>
                </a:lnTo>
                <a:lnTo>
                  <a:pt x="2730627" y="870330"/>
                </a:lnTo>
                <a:lnTo>
                  <a:pt x="2752217" y="830706"/>
                </a:lnTo>
                <a:lnTo>
                  <a:pt x="2765805" y="786764"/>
                </a:lnTo>
                <a:lnTo>
                  <a:pt x="2770504" y="739774"/>
                </a:lnTo>
                <a:lnTo>
                  <a:pt x="2770504" y="233552"/>
                </a:lnTo>
                <a:lnTo>
                  <a:pt x="2765805" y="186435"/>
                </a:lnTo>
                <a:lnTo>
                  <a:pt x="2752217" y="142620"/>
                </a:lnTo>
                <a:lnTo>
                  <a:pt x="2730627" y="102996"/>
                </a:lnTo>
                <a:lnTo>
                  <a:pt x="2702179" y="68452"/>
                </a:lnTo>
                <a:lnTo>
                  <a:pt x="2667634" y="39877"/>
                </a:lnTo>
                <a:lnTo>
                  <a:pt x="2628010" y="18414"/>
                </a:lnTo>
                <a:lnTo>
                  <a:pt x="2584196" y="4698"/>
                </a:lnTo>
                <a:lnTo>
                  <a:pt x="2537205" y="0"/>
                </a:lnTo>
                <a:close/>
              </a:path>
            </a:pathLst>
          </a:custGeom>
          <a:solidFill>
            <a:srgbClr val="43469C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18" name="object 18"/>
          <p:cNvSpPr txBox="1"/>
          <p:nvPr/>
        </p:nvSpPr>
        <p:spPr>
          <a:xfrm>
            <a:off x="7757930" y="4813068"/>
            <a:ext cx="2109604" cy="158115"/>
          </a:xfrm>
          <a:prstGeom prst="rect">
            <a:avLst/>
          </a:prstGeom>
        </p:spPr>
        <p:txBody>
          <a:bodyPr vert="horz" wrap="square" lIns="0" tIns="12055" rIns="0" bIns="0" rtlCol="0">
            <a:spAutoFit/>
          </a:bodyPr>
          <a:lstStyle/>
          <a:p>
            <a:pPr marL="12690">
              <a:spcBef>
                <a:spcPts val="95"/>
              </a:spcBef>
            </a:pPr>
            <a:r>
              <a:rPr sz="949" b="1" spc="-20" dirty="0">
                <a:solidFill>
                  <a:srgbClr val="FFFFFF"/>
                </a:solidFill>
                <a:latin typeface="Arial"/>
                <a:cs typeface="Arial"/>
              </a:rPr>
              <a:t>АППАРАТ</a:t>
            </a:r>
            <a:r>
              <a:rPr sz="949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49" b="1" spc="-5" dirty="0">
                <a:solidFill>
                  <a:srgbClr val="FFFFFF"/>
                </a:solidFill>
                <a:latin typeface="Arial"/>
                <a:cs typeface="Arial"/>
              </a:rPr>
              <a:t>МЕСТНОГО</a:t>
            </a:r>
            <a:r>
              <a:rPr sz="949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49" b="1" spc="-10" dirty="0">
                <a:solidFill>
                  <a:srgbClr val="FFFFFF"/>
                </a:solidFill>
                <a:latin typeface="Arial"/>
                <a:cs typeface="Arial"/>
              </a:rPr>
              <a:t>ОТДЕЛЕНИЯ</a:t>
            </a:r>
            <a:endParaRPr sz="949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033605" y="4482891"/>
            <a:ext cx="2780236" cy="975811"/>
          </a:xfrm>
          <a:custGeom>
            <a:avLst/>
            <a:gdLst/>
            <a:ahLst/>
            <a:cxnLst/>
            <a:rect l="l" t="t" r="r" b="b"/>
            <a:pathLst>
              <a:path w="2782570" h="976629">
                <a:moveTo>
                  <a:pt x="2549144" y="0"/>
                </a:moveTo>
                <a:lnTo>
                  <a:pt x="233425" y="0"/>
                </a:lnTo>
                <a:lnTo>
                  <a:pt x="186436" y="4698"/>
                </a:lnTo>
                <a:lnTo>
                  <a:pt x="142621" y="18287"/>
                </a:lnTo>
                <a:lnTo>
                  <a:pt x="102997" y="39877"/>
                </a:lnTo>
                <a:lnTo>
                  <a:pt x="68325" y="68325"/>
                </a:lnTo>
                <a:lnTo>
                  <a:pt x="39878" y="102869"/>
                </a:lnTo>
                <a:lnTo>
                  <a:pt x="18287" y="142493"/>
                </a:lnTo>
                <a:lnTo>
                  <a:pt x="4699" y="186308"/>
                </a:lnTo>
                <a:lnTo>
                  <a:pt x="0" y="233298"/>
                </a:lnTo>
                <a:lnTo>
                  <a:pt x="0" y="742949"/>
                </a:lnTo>
                <a:lnTo>
                  <a:pt x="4699" y="789939"/>
                </a:lnTo>
                <a:lnTo>
                  <a:pt x="18287" y="833754"/>
                </a:lnTo>
                <a:lnTo>
                  <a:pt x="39878" y="873378"/>
                </a:lnTo>
                <a:lnTo>
                  <a:pt x="68325" y="907922"/>
                </a:lnTo>
                <a:lnTo>
                  <a:pt x="102997" y="936370"/>
                </a:lnTo>
                <a:lnTo>
                  <a:pt x="142621" y="957960"/>
                </a:lnTo>
                <a:lnTo>
                  <a:pt x="186436" y="971549"/>
                </a:lnTo>
                <a:lnTo>
                  <a:pt x="233425" y="976248"/>
                </a:lnTo>
                <a:lnTo>
                  <a:pt x="2549144" y="976248"/>
                </a:lnTo>
                <a:lnTo>
                  <a:pt x="2596134" y="971549"/>
                </a:lnTo>
                <a:lnTo>
                  <a:pt x="2639949" y="957960"/>
                </a:lnTo>
                <a:lnTo>
                  <a:pt x="2679573" y="936370"/>
                </a:lnTo>
                <a:lnTo>
                  <a:pt x="2714117" y="907922"/>
                </a:lnTo>
                <a:lnTo>
                  <a:pt x="2742692" y="873378"/>
                </a:lnTo>
                <a:lnTo>
                  <a:pt x="2764281" y="833754"/>
                </a:lnTo>
                <a:lnTo>
                  <a:pt x="2777871" y="789939"/>
                </a:lnTo>
                <a:lnTo>
                  <a:pt x="2782570" y="742949"/>
                </a:lnTo>
                <a:lnTo>
                  <a:pt x="2782570" y="233298"/>
                </a:lnTo>
                <a:lnTo>
                  <a:pt x="2777871" y="186308"/>
                </a:lnTo>
                <a:lnTo>
                  <a:pt x="2764281" y="142493"/>
                </a:lnTo>
                <a:lnTo>
                  <a:pt x="2742692" y="102869"/>
                </a:lnTo>
                <a:lnTo>
                  <a:pt x="2714117" y="68325"/>
                </a:lnTo>
                <a:lnTo>
                  <a:pt x="2679573" y="39877"/>
                </a:lnTo>
                <a:lnTo>
                  <a:pt x="2639949" y="18287"/>
                </a:lnTo>
                <a:lnTo>
                  <a:pt x="2596134" y="4698"/>
                </a:lnTo>
                <a:lnTo>
                  <a:pt x="2549144" y="0"/>
                </a:lnTo>
                <a:close/>
              </a:path>
            </a:pathLst>
          </a:custGeom>
          <a:solidFill>
            <a:srgbClr val="43469C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20" name="object 20"/>
          <p:cNvSpPr txBox="1"/>
          <p:nvPr/>
        </p:nvSpPr>
        <p:spPr>
          <a:xfrm>
            <a:off x="4439665" y="4742515"/>
            <a:ext cx="1973193" cy="165804"/>
          </a:xfrm>
          <a:prstGeom prst="rect">
            <a:avLst/>
          </a:prstGeom>
        </p:spPr>
        <p:txBody>
          <a:bodyPr vert="horz" wrap="square" lIns="0" tIns="12055" rIns="0" bIns="0" rtlCol="0">
            <a:spAutoFit/>
          </a:bodyPr>
          <a:lstStyle/>
          <a:p>
            <a:pPr marL="12690">
              <a:spcBef>
                <a:spcPts val="95"/>
              </a:spcBef>
            </a:pPr>
            <a:r>
              <a:rPr sz="999" b="1" spc="-6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999" b="1" spc="-6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999" b="1" spc="-6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999" b="1" spc="-7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999" b="1" spc="-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999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99" b="1" spc="-5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999" b="1" spc="-3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999" b="1" spc="-30" dirty="0">
                <a:solidFill>
                  <a:srgbClr val="FFFFFF"/>
                </a:solidFill>
                <a:latin typeface="Arial"/>
                <a:cs typeface="Arial"/>
              </a:rPr>
              <a:t>СТН</a:t>
            </a:r>
            <a:r>
              <a:rPr sz="999" b="1" spc="-4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999" b="1" spc="-45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999" b="1" spc="-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999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99" b="1" spc="-5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999" b="1" spc="-4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999" b="1" spc="-5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999" b="1" spc="-60" dirty="0">
                <a:solidFill>
                  <a:srgbClr val="FFFFFF"/>
                </a:solidFill>
                <a:latin typeface="Arial"/>
                <a:cs typeface="Arial"/>
              </a:rPr>
              <a:t>ЕЛЕ</a:t>
            </a:r>
            <a:r>
              <a:rPr sz="999" b="1" spc="-5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999" b="1" spc="-50" dirty="0">
                <a:solidFill>
                  <a:srgbClr val="FFFFFF"/>
                </a:solidFill>
                <a:latin typeface="Arial"/>
                <a:cs typeface="Arial"/>
              </a:rPr>
              <a:t>ИЯ</a:t>
            </a:r>
            <a:r>
              <a:rPr sz="999" b="1" spc="-5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999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421392" y="4894787"/>
            <a:ext cx="1754937" cy="329923"/>
          </a:xfrm>
          <a:prstGeom prst="rect">
            <a:avLst/>
          </a:prstGeom>
        </p:spPr>
        <p:txBody>
          <a:bodyPr vert="horz" wrap="square" lIns="0" tIns="12055" rIns="0" bIns="0" rtlCol="0">
            <a:spAutoFit/>
          </a:bodyPr>
          <a:lstStyle/>
          <a:p>
            <a:pPr marL="341357" indent="-329301">
              <a:spcBef>
                <a:spcPts val="95"/>
              </a:spcBef>
              <a:buFont typeface="Arial MT"/>
              <a:buChar char="-"/>
              <a:tabLst>
                <a:tab pos="341357" algn="l"/>
                <a:tab pos="341991" algn="l"/>
              </a:tabLst>
            </a:pPr>
            <a:r>
              <a:rPr sz="999" b="1" spc="-4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999" b="1" spc="-45" dirty="0">
                <a:solidFill>
                  <a:srgbClr val="FFFFFF"/>
                </a:solidFill>
                <a:latin typeface="Arial"/>
                <a:cs typeface="Arial"/>
              </a:rPr>
              <a:t>РЕД</a:t>
            </a:r>
            <a:r>
              <a:rPr sz="999" b="1" spc="-4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999" b="1" spc="-3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999" b="1" spc="-8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999" b="1" spc="-40" dirty="0">
                <a:solidFill>
                  <a:srgbClr val="FFFFFF"/>
                </a:solidFill>
                <a:latin typeface="Arial"/>
                <a:cs typeface="Arial"/>
              </a:rPr>
              <a:t>ВИ</a:t>
            </a:r>
            <a:r>
              <a:rPr sz="999" b="1" spc="-3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999" b="1" spc="-45" dirty="0">
                <a:solidFill>
                  <a:srgbClr val="FFFFFF"/>
                </a:solidFill>
                <a:latin typeface="Arial"/>
                <a:cs typeface="Arial"/>
              </a:rPr>
              <a:t>ЕЛ</a:t>
            </a:r>
            <a:r>
              <a:rPr sz="999" b="1" spc="-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999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99" b="1" spc="-2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999" b="1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999" b="1" spc="-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endParaRPr sz="999">
              <a:latin typeface="Arial"/>
              <a:cs typeface="Arial"/>
            </a:endParaRPr>
          </a:p>
          <a:p>
            <a:pPr marL="335646" indent="-323591">
              <a:buFont typeface="Arial MT"/>
              <a:buChar char="-"/>
              <a:tabLst>
                <a:tab pos="335646" algn="l"/>
                <a:tab pos="336281" algn="l"/>
              </a:tabLst>
            </a:pPr>
            <a:r>
              <a:rPr sz="999" b="1" spc="-4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999" b="1" spc="-45" dirty="0">
                <a:solidFill>
                  <a:srgbClr val="FFFFFF"/>
                </a:solidFill>
                <a:latin typeface="Arial"/>
                <a:cs typeface="Arial"/>
              </a:rPr>
              <a:t>РЕД</a:t>
            </a:r>
            <a:r>
              <a:rPr sz="999" b="1" spc="-4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999" b="1" spc="-3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999" b="1" spc="-8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999" b="1" spc="-40" dirty="0">
                <a:solidFill>
                  <a:srgbClr val="FFFFFF"/>
                </a:solidFill>
                <a:latin typeface="Arial"/>
                <a:cs typeface="Arial"/>
              </a:rPr>
              <a:t>ВИ</a:t>
            </a:r>
            <a:r>
              <a:rPr sz="999" b="1" spc="-3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999" b="1" spc="-45" dirty="0">
                <a:solidFill>
                  <a:srgbClr val="FFFFFF"/>
                </a:solidFill>
                <a:latin typeface="Arial"/>
                <a:cs typeface="Arial"/>
              </a:rPr>
              <a:t>ЕЛ</a:t>
            </a:r>
            <a:r>
              <a:rPr sz="999" b="1" spc="-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999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99" b="1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999" b="1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999" b="1" spc="-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endParaRPr sz="999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400155" y="5870091"/>
            <a:ext cx="4047267" cy="1279086"/>
          </a:xfrm>
          <a:custGeom>
            <a:avLst/>
            <a:gdLst/>
            <a:ahLst/>
            <a:cxnLst/>
            <a:rect l="l" t="t" r="r" b="b"/>
            <a:pathLst>
              <a:path w="4050665" h="1280159">
                <a:moveTo>
                  <a:pt x="3816730" y="0"/>
                </a:moveTo>
                <a:lnTo>
                  <a:pt x="233552" y="0"/>
                </a:lnTo>
                <a:lnTo>
                  <a:pt x="186435" y="4699"/>
                </a:lnTo>
                <a:lnTo>
                  <a:pt x="142620" y="18288"/>
                </a:lnTo>
                <a:lnTo>
                  <a:pt x="102996" y="39878"/>
                </a:lnTo>
                <a:lnTo>
                  <a:pt x="68452" y="68326"/>
                </a:lnTo>
                <a:lnTo>
                  <a:pt x="39877" y="102870"/>
                </a:lnTo>
                <a:lnTo>
                  <a:pt x="18287" y="142494"/>
                </a:lnTo>
                <a:lnTo>
                  <a:pt x="4699" y="186309"/>
                </a:lnTo>
                <a:lnTo>
                  <a:pt x="0" y="233299"/>
                </a:lnTo>
                <a:lnTo>
                  <a:pt x="0" y="1046708"/>
                </a:lnTo>
                <a:lnTo>
                  <a:pt x="4699" y="1093736"/>
                </a:lnTo>
                <a:lnTo>
                  <a:pt x="18287" y="1137539"/>
                </a:lnTo>
                <a:lnTo>
                  <a:pt x="39877" y="1177175"/>
                </a:lnTo>
                <a:lnTo>
                  <a:pt x="68452" y="1211719"/>
                </a:lnTo>
                <a:lnTo>
                  <a:pt x="102996" y="1240205"/>
                </a:lnTo>
                <a:lnTo>
                  <a:pt x="142620" y="1261719"/>
                </a:lnTo>
                <a:lnTo>
                  <a:pt x="186435" y="1275321"/>
                </a:lnTo>
                <a:lnTo>
                  <a:pt x="233552" y="1280058"/>
                </a:lnTo>
                <a:lnTo>
                  <a:pt x="3816730" y="1280058"/>
                </a:lnTo>
                <a:lnTo>
                  <a:pt x="3863721" y="1275321"/>
                </a:lnTo>
                <a:lnTo>
                  <a:pt x="3907535" y="1261719"/>
                </a:lnTo>
                <a:lnTo>
                  <a:pt x="3947286" y="1240205"/>
                </a:lnTo>
                <a:lnTo>
                  <a:pt x="3981830" y="1211719"/>
                </a:lnTo>
                <a:lnTo>
                  <a:pt x="4010279" y="1177175"/>
                </a:lnTo>
                <a:lnTo>
                  <a:pt x="4031869" y="1137539"/>
                </a:lnTo>
                <a:lnTo>
                  <a:pt x="4045457" y="1093736"/>
                </a:lnTo>
                <a:lnTo>
                  <a:pt x="4050156" y="1046708"/>
                </a:lnTo>
                <a:lnTo>
                  <a:pt x="4050156" y="233299"/>
                </a:lnTo>
                <a:lnTo>
                  <a:pt x="4045457" y="186309"/>
                </a:lnTo>
                <a:lnTo>
                  <a:pt x="4031869" y="142494"/>
                </a:lnTo>
                <a:lnTo>
                  <a:pt x="4010279" y="102870"/>
                </a:lnTo>
                <a:lnTo>
                  <a:pt x="3981830" y="68326"/>
                </a:lnTo>
                <a:lnTo>
                  <a:pt x="3947286" y="39878"/>
                </a:lnTo>
                <a:lnTo>
                  <a:pt x="3907535" y="18288"/>
                </a:lnTo>
                <a:lnTo>
                  <a:pt x="3863721" y="4699"/>
                </a:lnTo>
                <a:lnTo>
                  <a:pt x="3816730" y="0"/>
                </a:lnTo>
                <a:close/>
              </a:path>
            </a:pathLst>
          </a:custGeom>
          <a:solidFill>
            <a:srgbClr val="43469C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23" name="object 23"/>
          <p:cNvSpPr txBox="1"/>
          <p:nvPr/>
        </p:nvSpPr>
        <p:spPr>
          <a:xfrm>
            <a:off x="3625010" y="6001425"/>
            <a:ext cx="3678640" cy="939012"/>
          </a:xfrm>
          <a:prstGeom prst="rect">
            <a:avLst/>
          </a:prstGeom>
        </p:spPr>
        <p:txBody>
          <a:bodyPr vert="horz" wrap="square" lIns="0" tIns="12055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sz="999" b="1" spc="-65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999" b="1" spc="-70" dirty="0">
                <a:solidFill>
                  <a:srgbClr val="FFFFFF"/>
                </a:solidFill>
                <a:latin typeface="Arial"/>
                <a:cs typeface="Arial"/>
              </a:rPr>
              <a:t>ЕР</a:t>
            </a:r>
            <a:r>
              <a:rPr sz="999" b="1" spc="-65" dirty="0">
                <a:solidFill>
                  <a:srgbClr val="FFFFFF"/>
                </a:solidFill>
                <a:latin typeface="Arial"/>
                <a:cs typeface="Arial"/>
              </a:rPr>
              <a:t>ВИ</a:t>
            </a:r>
            <a:r>
              <a:rPr sz="999" b="1" spc="-70" dirty="0">
                <a:solidFill>
                  <a:srgbClr val="FFFFFF"/>
                </a:solidFill>
                <a:latin typeface="Arial"/>
                <a:cs typeface="Arial"/>
              </a:rPr>
              <a:t>Ч</a:t>
            </a:r>
            <a:r>
              <a:rPr sz="999" b="1" spc="-6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999" b="1" spc="-70" dirty="0">
                <a:solidFill>
                  <a:srgbClr val="FFFFFF"/>
                </a:solidFill>
                <a:latin typeface="Arial"/>
                <a:cs typeface="Arial"/>
              </a:rPr>
              <a:t>Ы</a:t>
            </a:r>
            <a:r>
              <a:rPr sz="999" b="1" spc="-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999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99" b="1" spc="-4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999" b="1" spc="-3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999" b="1" spc="-45" dirty="0">
                <a:solidFill>
                  <a:srgbClr val="FFFFFF"/>
                </a:solidFill>
                <a:latin typeface="Arial"/>
                <a:cs typeface="Arial"/>
              </a:rPr>
              <a:t>ДЕЛЕ</a:t>
            </a:r>
            <a:r>
              <a:rPr sz="999" b="1" spc="-40" dirty="0">
                <a:solidFill>
                  <a:srgbClr val="FFFFFF"/>
                </a:solidFill>
                <a:latin typeface="Arial"/>
                <a:cs typeface="Arial"/>
              </a:rPr>
              <a:t>НИ</a:t>
            </a:r>
            <a:r>
              <a:rPr sz="999" b="1" spc="-5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endParaRPr sz="999">
              <a:latin typeface="Arial"/>
              <a:cs typeface="Arial"/>
            </a:endParaRPr>
          </a:p>
          <a:p>
            <a:pPr marL="237935" marR="258238" algn="ctr"/>
            <a:r>
              <a:rPr sz="999" b="1" spc="-30" dirty="0">
                <a:solidFill>
                  <a:srgbClr val="FFFFFF"/>
                </a:solidFill>
                <a:latin typeface="Arial"/>
                <a:cs typeface="Arial"/>
              </a:rPr>
              <a:t>(НА</a:t>
            </a:r>
            <a:r>
              <a:rPr sz="999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99" b="1" spc="-70" dirty="0">
                <a:solidFill>
                  <a:srgbClr val="FFFFFF"/>
                </a:solidFill>
                <a:latin typeface="Arial"/>
                <a:cs typeface="Arial"/>
              </a:rPr>
              <a:t>БАЗЕ </a:t>
            </a:r>
            <a:r>
              <a:rPr sz="999" b="1" spc="-30" dirty="0">
                <a:solidFill>
                  <a:srgbClr val="FFFFFF"/>
                </a:solidFill>
                <a:latin typeface="Arial"/>
                <a:cs typeface="Arial"/>
              </a:rPr>
              <a:t>ШКОЛ,</a:t>
            </a:r>
            <a:r>
              <a:rPr sz="999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99" b="1" spc="-50" dirty="0">
                <a:solidFill>
                  <a:srgbClr val="FFFFFF"/>
                </a:solidFill>
                <a:latin typeface="Arial"/>
                <a:cs typeface="Arial"/>
              </a:rPr>
              <a:t>ЛИЦЕЕВ,</a:t>
            </a:r>
            <a:r>
              <a:rPr sz="999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99" b="1" spc="-25" dirty="0">
                <a:solidFill>
                  <a:srgbClr val="FFFFFF"/>
                </a:solidFill>
                <a:latin typeface="Arial"/>
                <a:cs typeface="Arial"/>
              </a:rPr>
              <a:t>ГИМНАЗИЙ,</a:t>
            </a:r>
            <a:r>
              <a:rPr sz="999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99" b="1" spc="-30" dirty="0">
                <a:solidFill>
                  <a:srgbClr val="FFFFFF"/>
                </a:solidFill>
                <a:latin typeface="Arial"/>
                <a:cs typeface="Arial"/>
              </a:rPr>
              <a:t>КОЛЛЕДЖЕЙ, </a:t>
            </a:r>
            <a:r>
              <a:rPr sz="999" b="1" spc="-2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99" b="1" spc="-1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999" b="1" spc="-35" dirty="0">
                <a:solidFill>
                  <a:srgbClr val="FFFFFF"/>
                </a:solidFill>
                <a:latin typeface="Arial"/>
                <a:cs typeface="Arial"/>
              </a:rPr>
              <a:t>ЕХ</a:t>
            </a:r>
            <a:r>
              <a:rPr sz="999" b="1" spc="-3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999" b="1" spc="-2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999" b="1" spc="-3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999" b="1" spc="-2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999" b="1" spc="-5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999" b="1" spc="-30" dirty="0">
                <a:solidFill>
                  <a:srgbClr val="FFFFFF"/>
                </a:solidFill>
                <a:latin typeface="Arial"/>
                <a:cs typeface="Arial"/>
              </a:rPr>
              <a:t>ОВ</a:t>
            </a:r>
            <a:r>
              <a:rPr sz="999" b="1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999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99" b="1" spc="-40" dirty="0">
                <a:solidFill>
                  <a:srgbClr val="FFFFFF"/>
                </a:solidFill>
                <a:latin typeface="Arial"/>
                <a:cs typeface="Arial"/>
              </a:rPr>
              <a:t>ВУ</a:t>
            </a:r>
            <a:r>
              <a:rPr sz="999" b="1" spc="-45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999" b="1" spc="-40" dirty="0">
                <a:solidFill>
                  <a:srgbClr val="FFFFFF"/>
                </a:solidFill>
                <a:latin typeface="Arial"/>
                <a:cs typeface="Arial"/>
              </a:rPr>
              <a:t>ОВ</a:t>
            </a:r>
            <a:r>
              <a:rPr sz="999" b="1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999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99" b="1" spc="-5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999" b="1" spc="-3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999" b="1" spc="-3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999" b="1" spc="-4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999" b="1" spc="-35" dirty="0">
                <a:solidFill>
                  <a:srgbClr val="FFFFFF"/>
                </a:solidFill>
                <a:latin typeface="Arial"/>
                <a:cs typeface="Arial"/>
              </a:rPr>
              <a:t>ДЕ</a:t>
            </a:r>
            <a:r>
              <a:rPr sz="999" b="1" spc="-45" dirty="0">
                <a:solidFill>
                  <a:srgbClr val="FFFFFF"/>
                </a:solidFill>
                <a:latin typeface="Arial"/>
                <a:cs typeface="Arial"/>
              </a:rPr>
              <a:t>Ж</a:t>
            </a:r>
            <a:r>
              <a:rPr sz="999" b="1" spc="-3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999" b="1" spc="-35" dirty="0">
                <a:solidFill>
                  <a:srgbClr val="FFFFFF"/>
                </a:solidFill>
                <a:latin typeface="Arial"/>
                <a:cs typeface="Arial"/>
              </a:rPr>
              <a:t>Ы</a:t>
            </a:r>
            <a:r>
              <a:rPr sz="999" b="1" spc="-5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999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99" b="1" spc="-50" dirty="0">
                <a:solidFill>
                  <a:srgbClr val="FFFFFF"/>
                </a:solidFill>
                <a:latin typeface="Arial"/>
                <a:cs typeface="Arial"/>
              </a:rPr>
              <a:t>Ц</a:t>
            </a:r>
            <a:r>
              <a:rPr sz="999" b="1" spc="-6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999" b="1" spc="-5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999" b="1" spc="-4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999" b="1" spc="-6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999" b="1" spc="-5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999" b="1" spc="-5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999" b="1" spc="-5" dirty="0">
                <a:solidFill>
                  <a:srgbClr val="FFFFFF"/>
                </a:solidFill>
                <a:latin typeface="Arial"/>
                <a:cs typeface="Arial"/>
              </a:rPr>
              <a:t>,  </a:t>
            </a:r>
            <a:r>
              <a:rPr sz="999" b="1" spc="-40" dirty="0">
                <a:solidFill>
                  <a:srgbClr val="FFFFFF"/>
                </a:solidFill>
                <a:latin typeface="Arial"/>
                <a:cs typeface="Arial"/>
              </a:rPr>
              <a:t>ПО</a:t>
            </a:r>
            <a:r>
              <a:rPr sz="999" b="1" spc="-45" dirty="0">
                <a:solidFill>
                  <a:srgbClr val="FFFFFF"/>
                </a:solidFill>
                <a:latin typeface="Arial"/>
                <a:cs typeface="Arial"/>
              </a:rPr>
              <a:t>ДР</a:t>
            </a:r>
            <a:r>
              <a:rPr sz="999" b="1" spc="-40" dirty="0">
                <a:solidFill>
                  <a:srgbClr val="FFFFFF"/>
                </a:solidFill>
                <a:latin typeface="Arial"/>
                <a:cs typeface="Arial"/>
              </a:rPr>
              <a:t>ОС</a:t>
            </a:r>
            <a:r>
              <a:rPr sz="999" b="1" spc="-3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999" b="1" spc="-4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999" b="1" spc="-5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999" b="1" spc="-4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999" b="1" spc="-45" dirty="0">
                <a:solidFill>
                  <a:srgbClr val="FFFFFF"/>
                </a:solidFill>
                <a:latin typeface="Arial"/>
                <a:cs typeface="Arial"/>
              </a:rPr>
              <a:t>Ы</a:t>
            </a:r>
            <a:r>
              <a:rPr sz="999" b="1" spc="-5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999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99" b="1" spc="-4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999" b="1" spc="-4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999" b="1" spc="-40" dirty="0">
                <a:solidFill>
                  <a:srgbClr val="FFFFFF"/>
                </a:solidFill>
                <a:latin typeface="Arial"/>
                <a:cs typeface="Arial"/>
              </a:rPr>
              <a:t>УБОВ</a:t>
            </a:r>
            <a:r>
              <a:rPr sz="999" b="1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999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99" b="1" spc="-2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999" b="1" spc="-35" dirty="0">
                <a:solidFill>
                  <a:srgbClr val="FFFFFF"/>
                </a:solidFill>
                <a:latin typeface="Arial"/>
                <a:cs typeface="Arial"/>
              </a:rPr>
              <a:t>ЧРЕ</a:t>
            </a:r>
            <a:r>
              <a:rPr sz="999" b="1" spc="-45" dirty="0">
                <a:solidFill>
                  <a:srgbClr val="FFFFFF"/>
                </a:solidFill>
                <a:latin typeface="Arial"/>
                <a:cs typeface="Arial"/>
              </a:rPr>
              <a:t>Ж</a:t>
            </a:r>
            <a:r>
              <a:rPr sz="999" b="1" spc="-35" dirty="0">
                <a:solidFill>
                  <a:srgbClr val="FFFFFF"/>
                </a:solidFill>
                <a:latin typeface="Arial"/>
                <a:cs typeface="Arial"/>
              </a:rPr>
              <a:t>ДЕ</a:t>
            </a:r>
            <a:r>
              <a:rPr sz="999" b="1" spc="-3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999" b="1" spc="-2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999" b="1" spc="-5" dirty="0">
                <a:solidFill>
                  <a:srgbClr val="FFFFFF"/>
                </a:solidFill>
                <a:latin typeface="Arial"/>
                <a:cs typeface="Arial"/>
              </a:rPr>
              <a:t>Й  </a:t>
            </a:r>
            <a:r>
              <a:rPr sz="999" b="1" spc="-25" dirty="0">
                <a:solidFill>
                  <a:srgbClr val="FFFFFF"/>
                </a:solidFill>
                <a:latin typeface="Arial"/>
                <a:cs typeface="Arial"/>
              </a:rPr>
              <a:t>ДОПОЛНИТЕЛЬНОГО</a:t>
            </a:r>
            <a:r>
              <a:rPr sz="999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99" b="1" spc="-55" dirty="0">
                <a:solidFill>
                  <a:srgbClr val="FFFFFF"/>
                </a:solidFill>
                <a:latin typeface="Arial"/>
                <a:cs typeface="Arial"/>
              </a:rPr>
              <a:t>ОБРАЗОВАНИЯ</a:t>
            </a:r>
            <a:r>
              <a:rPr sz="999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99" b="1" spc="-45" dirty="0">
                <a:solidFill>
                  <a:srgbClr val="FFFFFF"/>
                </a:solidFill>
                <a:latin typeface="Arial"/>
                <a:cs typeface="Arial"/>
              </a:rPr>
              <a:t>ДЕТЕЙ,</a:t>
            </a:r>
            <a:endParaRPr sz="999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999" b="1" spc="-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999" b="1" spc="-40" dirty="0">
                <a:solidFill>
                  <a:srgbClr val="FFFFFF"/>
                </a:solidFill>
                <a:latin typeface="Arial"/>
                <a:cs typeface="Arial"/>
              </a:rPr>
              <a:t>ПО</a:t>
            </a:r>
            <a:r>
              <a:rPr sz="999" b="1" spc="-5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999" b="1" spc="-3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999" b="1" spc="-8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999" b="1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999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99" b="1" spc="-5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999" b="1" spc="-5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999" b="1" spc="-6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999" b="1" spc="-55" dirty="0">
                <a:solidFill>
                  <a:srgbClr val="FFFFFF"/>
                </a:solidFill>
                <a:latin typeface="Arial"/>
                <a:cs typeface="Arial"/>
              </a:rPr>
              <a:t>Ь</a:t>
            </a:r>
            <a:r>
              <a:rPr sz="999" b="1" spc="-4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999" b="1" spc="-5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999" b="1" spc="-60" dirty="0">
                <a:solidFill>
                  <a:srgbClr val="FFFFFF"/>
                </a:solidFill>
                <a:latin typeface="Arial"/>
                <a:cs typeface="Arial"/>
              </a:rPr>
              <a:t>РЫ</a:t>
            </a:r>
            <a:r>
              <a:rPr sz="999" b="1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999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99" b="1" spc="-45" dirty="0">
                <a:solidFill>
                  <a:srgbClr val="FFFFFF"/>
                </a:solidFill>
                <a:latin typeface="Arial"/>
                <a:cs typeface="Arial"/>
              </a:rPr>
              <a:t>ВС</a:t>
            </a:r>
            <a:r>
              <a:rPr sz="999" b="1" spc="-50" dirty="0">
                <a:solidFill>
                  <a:srgbClr val="FFFFFF"/>
                </a:solidFill>
                <a:latin typeface="Arial"/>
                <a:cs typeface="Arial"/>
              </a:rPr>
              <a:t>ЕР</a:t>
            </a:r>
            <a:r>
              <a:rPr sz="999" b="1" spc="-4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999" b="1" spc="-45" dirty="0">
                <a:solidFill>
                  <a:srgbClr val="FFFFFF"/>
                </a:solidFill>
                <a:latin typeface="Arial"/>
                <a:cs typeface="Arial"/>
              </a:rPr>
              <a:t>СС</a:t>
            </a:r>
            <a:r>
              <a:rPr sz="999" b="1" spc="-40" dirty="0">
                <a:solidFill>
                  <a:srgbClr val="FFFFFF"/>
                </a:solidFill>
                <a:latin typeface="Arial"/>
                <a:cs typeface="Arial"/>
              </a:rPr>
              <a:t>ИЙ</a:t>
            </a:r>
            <a:r>
              <a:rPr sz="999" b="1" spc="-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999" b="1" spc="-40" dirty="0">
                <a:solidFill>
                  <a:srgbClr val="FFFFFF"/>
                </a:solidFill>
                <a:latin typeface="Arial"/>
                <a:cs typeface="Arial"/>
              </a:rPr>
              <a:t>КИ</a:t>
            </a:r>
            <a:r>
              <a:rPr sz="999" b="1" spc="-5" dirty="0">
                <a:solidFill>
                  <a:srgbClr val="FFFFFF"/>
                </a:solidFill>
                <a:latin typeface="Arial"/>
                <a:cs typeface="Arial"/>
              </a:rPr>
              <a:t>Х </a:t>
            </a:r>
            <a:r>
              <a:rPr sz="999" b="1" spc="-35" dirty="0">
                <a:solidFill>
                  <a:srgbClr val="FFFFFF"/>
                </a:solidFill>
                <a:latin typeface="Arial"/>
                <a:cs typeface="Arial"/>
              </a:rPr>
              <a:t>ДЕ</a:t>
            </a:r>
            <a:r>
              <a:rPr sz="999" b="1" spc="-1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999" b="1" spc="-3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999" b="1" spc="-30" dirty="0">
                <a:solidFill>
                  <a:srgbClr val="FFFFFF"/>
                </a:solidFill>
                <a:latin typeface="Arial"/>
                <a:cs typeface="Arial"/>
              </a:rPr>
              <a:t>КИ</a:t>
            </a:r>
            <a:r>
              <a:rPr sz="999" b="1" spc="-5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999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99" b="1" spc="-55" dirty="0">
                <a:solidFill>
                  <a:srgbClr val="FFFFFF"/>
                </a:solidFill>
                <a:latin typeface="Arial"/>
                <a:cs typeface="Arial"/>
              </a:rPr>
              <a:t>Ц</a:t>
            </a:r>
            <a:r>
              <a:rPr sz="999" b="1" spc="-6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999" b="1" spc="-5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999" b="1" spc="-4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999" b="1" spc="-6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999" b="1" spc="-5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999" b="1" spc="-5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999" b="1" spc="-5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999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82621" y="3162692"/>
            <a:ext cx="2917915" cy="1024665"/>
          </a:xfrm>
          <a:custGeom>
            <a:avLst/>
            <a:gdLst/>
            <a:ahLst/>
            <a:cxnLst/>
            <a:rect l="l" t="t" r="r" b="b"/>
            <a:pathLst>
              <a:path w="2920365" h="1025525">
                <a:moveTo>
                  <a:pt x="2686558" y="0"/>
                </a:moveTo>
                <a:lnTo>
                  <a:pt x="233400" y="0"/>
                </a:lnTo>
                <a:lnTo>
                  <a:pt x="186359" y="4699"/>
                </a:lnTo>
                <a:lnTo>
                  <a:pt x="142544" y="18287"/>
                </a:lnTo>
                <a:lnTo>
                  <a:pt x="102895" y="39877"/>
                </a:lnTo>
                <a:lnTo>
                  <a:pt x="68351" y="68325"/>
                </a:lnTo>
                <a:lnTo>
                  <a:pt x="39852" y="102997"/>
                </a:lnTo>
                <a:lnTo>
                  <a:pt x="18338" y="142621"/>
                </a:lnTo>
                <a:lnTo>
                  <a:pt x="4737" y="186436"/>
                </a:lnTo>
                <a:lnTo>
                  <a:pt x="0" y="233552"/>
                </a:lnTo>
                <a:lnTo>
                  <a:pt x="0" y="791972"/>
                </a:lnTo>
                <a:lnTo>
                  <a:pt x="4737" y="838962"/>
                </a:lnTo>
                <a:lnTo>
                  <a:pt x="18338" y="882776"/>
                </a:lnTo>
                <a:lnTo>
                  <a:pt x="39852" y="922527"/>
                </a:lnTo>
                <a:lnTo>
                  <a:pt x="68351" y="957072"/>
                </a:lnTo>
                <a:lnTo>
                  <a:pt x="102895" y="985519"/>
                </a:lnTo>
                <a:lnTo>
                  <a:pt x="142544" y="1007110"/>
                </a:lnTo>
                <a:lnTo>
                  <a:pt x="186359" y="1020699"/>
                </a:lnTo>
                <a:lnTo>
                  <a:pt x="233400" y="1025398"/>
                </a:lnTo>
                <a:lnTo>
                  <a:pt x="2686558" y="1025398"/>
                </a:lnTo>
                <a:lnTo>
                  <a:pt x="2733547" y="1020699"/>
                </a:lnTo>
                <a:lnTo>
                  <a:pt x="2777363" y="1007110"/>
                </a:lnTo>
                <a:lnTo>
                  <a:pt x="2816987" y="985519"/>
                </a:lnTo>
                <a:lnTo>
                  <a:pt x="2851530" y="957072"/>
                </a:lnTo>
                <a:lnTo>
                  <a:pt x="2880105" y="922527"/>
                </a:lnTo>
                <a:lnTo>
                  <a:pt x="2901568" y="882776"/>
                </a:lnTo>
                <a:lnTo>
                  <a:pt x="2915158" y="838962"/>
                </a:lnTo>
                <a:lnTo>
                  <a:pt x="2919984" y="791972"/>
                </a:lnTo>
                <a:lnTo>
                  <a:pt x="2919984" y="233552"/>
                </a:lnTo>
                <a:lnTo>
                  <a:pt x="2915158" y="186436"/>
                </a:lnTo>
                <a:lnTo>
                  <a:pt x="2901568" y="142621"/>
                </a:lnTo>
                <a:lnTo>
                  <a:pt x="2880105" y="102997"/>
                </a:lnTo>
                <a:lnTo>
                  <a:pt x="2851530" y="68325"/>
                </a:lnTo>
                <a:lnTo>
                  <a:pt x="2816987" y="39877"/>
                </a:lnTo>
                <a:lnTo>
                  <a:pt x="2777363" y="18287"/>
                </a:lnTo>
                <a:lnTo>
                  <a:pt x="2733547" y="4699"/>
                </a:lnTo>
                <a:lnTo>
                  <a:pt x="2686558" y="0"/>
                </a:lnTo>
                <a:close/>
              </a:path>
            </a:pathLst>
          </a:custGeom>
          <a:solidFill>
            <a:srgbClr val="4E60AC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25" name="object 25"/>
          <p:cNvSpPr txBox="1"/>
          <p:nvPr/>
        </p:nvSpPr>
        <p:spPr>
          <a:xfrm>
            <a:off x="783915" y="3437543"/>
            <a:ext cx="2326592" cy="391466"/>
          </a:xfrm>
          <a:prstGeom prst="rect">
            <a:avLst/>
          </a:prstGeom>
        </p:spPr>
        <p:txBody>
          <a:bodyPr vert="horz" wrap="square" lIns="0" tIns="12689" rIns="0" bIns="0" rtlCol="0">
            <a:spAutoFit/>
          </a:bodyPr>
          <a:lstStyle/>
          <a:p>
            <a:pPr marL="12690" marR="5076" indent="246182">
              <a:spcBef>
                <a:spcPts val="100"/>
              </a:spcBef>
            </a:pPr>
            <a:r>
              <a:rPr sz="1199" b="1" spc="-45" dirty="0">
                <a:solidFill>
                  <a:srgbClr val="FFFFFF"/>
                </a:solidFill>
                <a:latin typeface="Arial"/>
                <a:cs typeface="Arial"/>
              </a:rPr>
              <a:t>РЕГ</a:t>
            </a:r>
            <a:r>
              <a:rPr sz="1199" b="1" spc="-50" dirty="0">
                <a:solidFill>
                  <a:srgbClr val="FFFFFF"/>
                </a:solidFill>
                <a:latin typeface="Arial"/>
                <a:cs typeface="Arial"/>
              </a:rPr>
              <a:t>ИО</a:t>
            </a:r>
            <a:r>
              <a:rPr sz="1199" b="1" spc="-5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199" b="1" spc="-7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199" b="1" spc="-50" dirty="0">
                <a:solidFill>
                  <a:srgbClr val="FFFFFF"/>
                </a:solidFill>
                <a:latin typeface="Arial"/>
                <a:cs typeface="Arial"/>
              </a:rPr>
              <a:t>ЛЬ</a:t>
            </a:r>
            <a:r>
              <a:rPr sz="1199" b="1" spc="-5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199" b="1" spc="-50" dirty="0">
                <a:solidFill>
                  <a:srgbClr val="FFFFFF"/>
                </a:solidFill>
                <a:latin typeface="Arial"/>
                <a:cs typeface="Arial"/>
              </a:rPr>
              <a:t>Ы</a:t>
            </a:r>
            <a:r>
              <a:rPr sz="1199" b="1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sz="1199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99" b="1" spc="-9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199" b="1" spc="-6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199" b="1" spc="-6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199" b="1" spc="-6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199" b="1" dirty="0">
                <a:solidFill>
                  <a:srgbClr val="FFFFFF"/>
                </a:solidFill>
                <a:latin typeface="Arial"/>
                <a:cs typeface="Arial"/>
              </a:rPr>
              <a:t>Т  </a:t>
            </a:r>
            <a:r>
              <a:rPr sz="1199" b="1" spc="-45" dirty="0">
                <a:solidFill>
                  <a:srgbClr val="FFFFFF"/>
                </a:solidFill>
                <a:latin typeface="Arial"/>
                <a:cs typeface="Arial"/>
              </a:rPr>
              <a:t>УЧАСТНИКОВ</a:t>
            </a:r>
            <a:r>
              <a:rPr sz="1199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99" b="1" spc="-60" dirty="0">
                <a:solidFill>
                  <a:srgbClr val="FFFFFF"/>
                </a:solidFill>
                <a:latin typeface="Arial"/>
                <a:cs typeface="Arial"/>
              </a:rPr>
              <a:t>-ОБУЧАЮЩИХСЯ</a:t>
            </a:r>
            <a:endParaRPr sz="1199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82621" y="4421983"/>
            <a:ext cx="2917915" cy="1024665"/>
          </a:xfrm>
          <a:custGeom>
            <a:avLst/>
            <a:gdLst/>
            <a:ahLst/>
            <a:cxnLst/>
            <a:rect l="l" t="t" r="r" b="b"/>
            <a:pathLst>
              <a:path w="2920365" h="1025525">
                <a:moveTo>
                  <a:pt x="2686558" y="0"/>
                </a:moveTo>
                <a:lnTo>
                  <a:pt x="233400" y="0"/>
                </a:lnTo>
                <a:lnTo>
                  <a:pt x="186359" y="4699"/>
                </a:lnTo>
                <a:lnTo>
                  <a:pt x="142544" y="18288"/>
                </a:lnTo>
                <a:lnTo>
                  <a:pt x="102895" y="39878"/>
                </a:lnTo>
                <a:lnTo>
                  <a:pt x="68351" y="68326"/>
                </a:lnTo>
                <a:lnTo>
                  <a:pt x="39852" y="102997"/>
                </a:lnTo>
                <a:lnTo>
                  <a:pt x="18338" y="142621"/>
                </a:lnTo>
                <a:lnTo>
                  <a:pt x="4737" y="186436"/>
                </a:lnTo>
                <a:lnTo>
                  <a:pt x="0" y="233426"/>
                </a:lnTo>
                <a:lnTo>
                  <a:pt x="0" y="791972"/>
                </a:lnTo>
                <a:lnTo>
                  <a:pt x="4737" y="838962"/>
                </a:lnTo>
                <a:lnTo>
                  <a:pt x="18338" y="882777"/>
                </a:lnTo>
                <a:lnTo>
                  <a:pt x="39852" y="922528"/>
                </a:lnTo>
                <a:lnTo>
                  <a:pt x="68351" y="957072"/>
                </a:lnTo>
                <a:lnTo>
                  <a:pt x="102895" y="985520"/>
                </a:lnTo>
                <a:lnTo>
                  <a:pt x="142544" y="1007110"/>
                </a:lnTo>
                <a:lnTo>
                  <a:pt x="186359" y="1020699"/>
                </a:lnTo>
                <a:lnTo>
                  <a:pt x="233400" y="1025398"/>
                </a:lnTo>
                <a:lnTo>
                  <a:pt x="2686558" y="1025398"/>
                </a:lnTo>
                <a:lnTo>
                  <a:pt x="2733547" y="1020699"/>
                </a:lnTo>
                <a:lnTo>
                  <a:pt x="2777363" y="1007110"/>
                </a:lnTo>
                <a:lnTo>
                  <a:pt x="2816987" y="985520"/>
                </a:lnTo>
                <a:lnTo>
                  <a:pt x="2851530" y="957072"/>
                </a:lnTo>
                <a:lnTo>
                  <a:pt x="2880105" y="922528"/>
                </a:lnTo>
                <a:lnTo>
                  <a:pt x="2901568" y="882777"/>
                </a:lnTo>
                <a:lnTo>
                  <a:pt x="2915158" y="838962"/>
                </a:lnTo>
                <a:lnTo>
                  <a:pt x="2919984" y="791972"/>
                </a:lnTo>
                <a:lnTo>
                  <a:pt x="2919984" y="233426"/>
                </a:lnTo>
                <a:lnTo>
                  <a:pt x="2915158" y="186436"/>
                </a:lnTo>
                <a:lnTo>
                  <a:pt x="2901568" y="142621"/>
                </a:lnTo>
                <a:lnTo>
                  <a:pt x="2880105" y="102997"/>
                </a:lnTo>
                <a:lnTo>
                  <a:pt x="2851530" y="68326"/>
                </a:lnTo>
                <a:lnTo>
                  <a:pt x="2816987" y="39878"/>
                </a:lnTo>
                <a:lnTo>
                  <a:pt x="2777363" y="18288"/>
                </a:lnTo>
                <a:lnTo>
                  <a:pt x="2733547" y="4699"/>
                </a:lnTo>
                <a:lnTo>
                  <a:pt x="2686558" y="0"/>
                </a:lnTo>
                <a:close/>
              </a:path>
            </a:pathLst>
          </a:custGeom>
          <a:solidFill>
            <a:srgbClr val="4E60AC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27" name="object 27"/>
          <p:cNvSpPr txBox="1"/>
          <p:nvPr/>
        </p:nvSpPr>
        <p:spPr>
          <a:xfrm>
            <a:off x="764425" y="4697341"/>
            <a:ext cx="2326592" cy="390832"/>
          </a:xfrm>
          <a:prstGeom prst="rect">
            <a:avLst/>
          </a:prstGeom>
        </p:spPr>
        <p:txBody>
          <a:bodyPr vert="horz" wrap="square" lIns="0" tIns="12689" rIns="0" bIns="0" rtlCol="0">
            <a:spAutoFit/>
          </a:bodyPr>
          <a:lstStyle/>
          <a:p>
            <a:pPr marL="12690" marR="5076" indent="497442">
              <a:spcBef>
                <a:spcPts val="100"/>
              </a:spcBef>
            </a:pPr>
            <a:r>
              <a:rPr sz="1199" b="1" spc="-55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199" b="1" spc="-4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199" b="1" spc="-7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199" b="1" spc="-5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199" b="1" spc="-5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199" b="1" spc="-50" dirty="0">
                <a:solidFill>
                  <a:srgbClr val="FFFFFF"/>
                </a:solidFill>
                <a:latin typeface="Arial"/>
                <a:cs typeface="Arial"/>
              </a:rPr>
              <a:t>Ы</a:t>
            </a:r>
            <a:r>
              <a:rPr sz="1199" b="1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sz="1199" b="1" spc="-90" dirty="0">
                <a:solidFill>
                  <a:srgbClr val="FFFFFF"/>
                </a:solidFill>
                <a:latin typeface="Arial"/>
                <a:cs typeface="Arial"/>
              </a:rPr>
              <a:t> С</a:t>
            </a:r>
            <a:r>
              <a:rPr sz="1199" b="1" spc="-6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199" b="1" spc="-6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199" b="1" spc="-6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199" b="1" dirty="0">
                <a:solidFill>
                  <a:srgbClr val="FFFFFF"/>
                </a:solidFill>
                <a:latin typeface="Arial"/>
                <a:cs typeface="Arial"/>
              </a:rPr>
              <a:t>Т  </a:t>
            </a:r>
            <a:r>
              <a:rPr sz="1199" b="1" spc="-45" dirty="0">
                <a:solidFill>
                  <a:srgbClr val="FFFFFF"/>
                </a:solidFill>
                <a:latin typeface="Arial"/>
                <a:cs typeface="Arial"/>
              </a:rPr>
              <a:t>УЧАСТНИКОВ</a:t>
            </a:r>
            <a:r>
              <a:rPr sz="1199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99" b="1" spc="-60" dirty="0">
                <a:solidFill>
                  <a:srgbClr val="FFFFFF"/>
                </a:solidFill>
                <a:latin typeface="Arial"/>
                <a:cs typeface="Arial"/>
              </a:rPr>
              <a:t>-ОБУЧАЮЩИХСЯ</a:t>
            </a:r>
            <a:endParaRPr sz="1199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695244" y="1993623"/>
            <a:ext cx="2270124" cy="345150"/>
          </a:xfrm>
          <a:prstGeom prst="rect">
            <a:avLst/>
          </a:prstGeom>
        </p:spPr>
        <p:txBody>
          <a:bodyPr vert="horz" wrap="square" lIns="0" tIns="12055" rIns="0" bIns="0" rtlCol="0">
            <a:spAutoFit/>
          </a:bodyPr>
          <a:lstStyle/>
          <a:p>
            <a:pPr marL="12690" marR="5076" indent="156720">
              <a:spcBef>
                <a:spcPts val="95"/>
              </a:spcBef>
            </a:pPr>
            <a:r>
              <a:rPr sz="699" b="1" spc="-35" dirty="0">
                <a:solidFill>
                  <a:srgbClr val="FFFFFF"/>
                </a:solidFill>
                <a:latin typeface="Arial"/>
                <a:cs typeface="Arial"/>
              </a:rPr>
              <a:t>КО</a:t>
            </a:r>
            <a:r>
              <a:rPr sz="699" b="1" spc="-30" dirty="0">
                <a:solidFill>
                  <a:srgbClr val="FFFFFF"/>
                </a:solidFill>
                <a:latin typeface="Arial"/>
                <a:cs typeface="Arial"/>
              </a:rPr>
              <a:t>ЛЛЕГ</a:t>
            </a:r>
            <a:r>
              <a:rPr sz="699" b="1" spc="-2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699" b="1" spc="-4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699" b="1" spc="-3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699" b="1" spc="-25" dirty="0">
                <a:solidFill>
                  <a:srgbClr val="FFFFFF"/>
                </a:solidFill>
                <a:latin typeface="Arial"/>
                <a:cs typeface="Arial"/>
              </a:rPr>
              <a:t>Ь</a:t>
            </a:r>
            <a:r>
              <a:rPr sz="699" b="1" spc="-30" dirty="0">
                <a:solidFill>
                  <a:srgbClr val="FFFFFF"/>
                </a:solidFill>
                <a:latin typeface="Arial"/>
                <a:cs typeface="Arial"/>
              </a:rPr>
              <a:t>НЫ</a:t>
            </a:r>
            <a:r>
              <a:rPr sz="699" b="1" spc="-5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sz="699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99" b="1" spc="-4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699" b="1" spc="-4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699" b="1" spc="-40" dirty="0">
                <a:solidFill>
                  <a:srgbClr val="FFFFFF"/>
                </a:solidFill>
                <a:latin typeface="Arial"/>
                <a:cs typeface="Arial"/>
              </a:rPr>
              <a:t>ВЕ</a:t>
            </a:r>
            <a:r>
              <a:rPr sz="699" b="1" spc="-70" dirty="0">
                <a:solidFill>
                  <a:srgbClr val="FFFFFF"/>
                </a:solidFill>
                <a:latin typeface="Arial"/>
                <a:cs typeface="Arial"/>
              </a:rPr>
              <a:t>Щ</a:t>
            </a:r>
            <a:r>
              <a:rPr sz="699" b="1" spc="-5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699" b="1" spc="-5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699" b="1" spc="-40" dirty="0">
                <a:solidFill>
                  <a:srgbClr val="FFFFFF"/>
                </a:solidFill>
                <a:latin typeface="Arial"/>
                <a:cs typeface="Arial"/>
              </a:rPr>
              <a:t>ЕЛЬНЫ</a:t>
            </a:r>
            <a:r>
              <a:rPr sz="699" b="1" spc="-5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sz="699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99" b="1" spc="-2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699" b="1" spc="-1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699" b="1" spc="-2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699" b="1" spc="-3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699" b="1" spc="-5" dirty="0">
                <a:solidFill>
                  <a:srgbClr val="FFFFFF"/>
                </a:solidFill>
                <a:latin typeface="Arial"/>
                <a:cs typeface="Arial"/>
              </a:rPr>
              <a:t>Н  </a:t>
            </a:r>
            <a:r>
              <a:rPr sz="699" b="1" spc="-15" dirty="0">
                <a:solidFill>
                  <a:srgbClr val="FFFFFF"/>
                </a:solidFill>
                <a:latin typeface="Arial"/>
                <a:cs typeface="Arial"/>
              </a:rPr>
              <a:t>ПР</a:t>
            </a:r>
            <a:r>
              <a:rPr sz="699" b="1" spc="-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699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99" b="1" spc="-55" dirty="0">
                <a:solidFill>
                  <a:srgbClr val="FFFFFF"/>
                </a:solidFill>
                <a:latin typeface="Arial"/>
                <a:cs typeface="Arial"/>
              </a:rPr>
              <a:t>ВЫС</a:t>
            </a:r>
            <a:r>
              <a:rPr sz="699" b="1" spc="-85" dirty="0">
                <a:solidFill>
                  <a:srgbClr val="FFFFFF"/>
                </a:solidFill>
                <a:latin typeface="Arial"/>
                <a:cs typeface="Arial"/>
              </a:rPr>
              <a:t>Ш</a:t>
            </a:r>
            <a:r>
              <a:rPr sz="699" b="1" spc="-5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699" b="1" spc="-5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699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99" b="1" spc="-1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699" b="1" spc="-5" dirty="0">
                <a:solidFill>
                  <a:srgbClr val="FFFFFF"/>
                </a:solidFill>
                <a:latin typeface="Arial"/>
                <a:cs typeface="Arial"/>
              </a:rPr>
              <a:t>ОЛ</a:t>
            </a:r>
            <a:r>
              <a:rPr sz="699" b="1" spc="-35" dirty="0">
                <a:solidFill>
                  <a:srgbClr val="FFFFFF"/>
                </a:solidFill>
                <a:latin typeface="Arial"/>
                <a:cs typeface="Arial"/>
              </a:rPr>
              <a:t>Ж</a:t>
            </a:r>
            <a:r>
              <a:rPr sz="699" b="1" spc="-10" dirty="0">
                <a:solidFill>
                  <a:srgbClr val="FFFFFF"/>
                </a:solidFill>
                <a:latin typeface="Arial"/>
                <a:cs typeface="Arial"/>
              </a:rPr>
              <a:t>НОСТНО</a:t>
            </a:r>
            <a:r>
              <a:rPr sz="699" b="1" spc="-5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699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99" b="1" spc="-15" dirty="0">
                <a:solidFill>
                  <a:srgbClr val="FFFFFF"/>
                </a:solidFill>
                <a:latin typeface="Arial"/>
                <a:cs typeface="Arial"/>
              </a:rPr>
              <a:t>ЛИ</a:t>
            </a:r>
            <a:r>
              <a:rPr sz="699" b="1" spc="-25" dirty="0">
                <a:solidFill>
                  <a:srgbClr val="FFFFFF"/>
                </a:solidFill>
                <a:latin typeface="Arial"/>
                <a:cs typeface="Arial"/>
              </a:rPr>
              <a:t>Ц</a:t>
            </a:r>
            <a:r>
              <a:rPr sz="699" b="1" spc="-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699" b="1" spc="-40" dirty="0">
                <a:solidFill>
                  <a:srgbClr val="FFFFFF"/>
                </a:solidFill>
                <a:latin typeface="Arial"/>
                <a:cs typeface="Arial"/>
              </a:rPr>
              <a:t> С</a:t>
            </a:r>
            <a:r>
              <a:rPr sz="699" b="1" spc="-4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699" b="1" spc="-40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699" b="1" spc="-50" dirty="0">
                <a:solidFill>
                  <a:srgbClr val="FFFFFF"/>
                </a:solidFill>
                <a:latin typeface="Arial"/>
                <a:cs typeface="Arial"/>
              </a:rPr>
              <a:t>Ъ</a:t>
            </a:r>
            <a:r>
              <a:rPr sz="699" b="1" spc="-4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699" b="1" spc="-50" dirty="0">
                <a:solidFill>
                  <a:srgbClr val="FFFFFF"/>
                </a:solidFill>
                <a:latin typeface="Arial"/>
                <a:cs typeface="Arial"/>
              </a:rPr>
              <a:t>КТ</a:t>
            </a:r>
            <a:r>
              <a:rPr sz="699" b="1" spc="-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699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99" b="1" spc="-30" dirty="0">
                <a:solidFill>
                  <a:srgbClr val="FFFFFF"/>
                </a:solidFill>
                <a:latin typeface="Arial"/>
                <a:cs typeface="Arial"/>
              </a:rPr>
              <a:t>РФ</a:t>
            </a:r>
            <a:endParaRPr sz="699">
              <a:latin typeface="Arial"/>
              <a:cs typeface="Arial"/>
            </a:endParaRPr>
          </a:p>
          <a:p>
            <a:pPr marL="114209"/>
            <a:r>
              <a:rPr sz="699" b="1" spc="-35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699" b="1" spc="-30" dirty="0">
                <a:solidFill>
                  <a:srgbClr val="FFFFFF"/>
                </a:solidFill>
                <a:latin typeface="Arial"/>
                <a:cs typeface="Arial"/>
              </a:rPr>
              <a:t>РЕГ</a:t>
            </a:r>
            <a:r>
              <a:rPr sz="699" b="1" spc="-2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699" b="1" spc="-3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699" b="1" spc="-3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699" b="1" spc="-40" dirty="0">
                <a:solidFill>
                  <a:srgbClr val="FFFFFF"/>
                </a:solidFill>
                <a:latin typeface="Arial"/>
                <a:cs typeface="Arial"/>
              </a:rPr>
              <a:t>АЛЬН</a:t>
            </a:r>
            <a:r>
              <a:rPr sz="699" b="1" spc="-25" dirty="0">
                <a:solidFill>
                  <a:srgbClr val="FFFFFF"/>
                </a:solidFill>
                <a:latin typeface="Arial"/>
                <a:cs typeface="Arial"/>
              </a:rPr>
              <a:t>Ы</a:t>
            </a:r>
            <a:r>
              <a:rPr sz="699" b="1" spc="-5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sz="699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99" b="1" spc="-2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699" b="1" spc="-20" dirty="0">
                <a:solidFill>
                  <a:srgbClr val="FFFFFF"/>
                </a:solidFill>
                <a:latin typeface="Arial"/>
                <a:cs typeface="Arial"/>
              </a:rPr>
              <a:t>ОО</a:t>
            </a:r>
            <a:r>
              <a:rPr sz="699" b="1" spc="-1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699" b="1" spc="-2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699" b="1" spc="-1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699" b="1" spc="-2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699" b="1" spc="-3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699" b="1" spc="-25" dirty="0">
                <a:solidFill>
                  <a:srgbClr val="FFFFFF"/>
                </a:solidFill>
                <a:latin typeface="Arial"/>
                <a:cs typeface="Arial"/>
              </a:rPr>
              <a:t>Ц</a:t>
            </a:r>
            <a:r>
              <a:rPr sz="699" b="1" spc="-1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699" b="1" spc="-20" dirty="0">
                <a:solidFill>
                  <a:srgbClr val="FFFFFF"/>
                </a:solidFill>
                <a:latin typeface="Arial"/>
                <a:cs typeface="Arial"/>
              </a:rPr>
              <a:t>ОНН</a:t>
            </a:r>
            <a:r>
              <a:rPr sz="699" b="1" spc="-15" dirty="0">
                <a:solidFill>
                  <a:srgbClr val="FFFFFF"/>
                </a:solidFill>
                <a:latin typeface="Arial"/>
                <a:cs typeface="Arial"/>
              </a:rPr>
              <a:t>Ы</a:t>
            </a:r>
            <a:r>
              <a:rPr sz="699" b="1" spc="-5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sz="699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99" b="1" spc="-4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699" b="1" spc="-4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699" b="1" spc="-40" dirty="0">
                <a:solidFill>
                  <a:srgbClr val="FFFFFF"/>
                </a:solidFill>
                <a:latin typeface="Arial"/>
                <a:cs typeface="Arial"/>
              </a:rPr>
              <a:t>ВЕ</a:t>
            </a:r>
            <a:r>
              <a:rPr sz="699" b="1" spc="-5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699" b="1" spc="-5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699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853069" y="4184439"/>
            <a:ext cx="1489095" cy="2338646"/>
            <a:chOff x="1850135" y="4187952"/>
            <a:chExt cx="1490345" cy="2340610"/>
          </a:xfrm>
        </p:grpSpPr>
        <p:sp>
          <p:nvSpPr>
            <p:cNvPr id="30" name="object 30"/>
            <p:cNvSpPr/>
            <p:nvPr/>
          </p:nvSpPr>
          <p:spPr>
            <a:xfrm>
              <a:off x="1887473" y="5516118"/>
              <a:ext cx="1440180" cy="999490"/>
            </a:xfrm>
            <a:custGeom>
              <a:avLst/>
              <a:gdLst/>
              <a:ahLst/>
              <a:cxnLst/>
              <a:rect l="l" t="t" r="r" b="b"/>
              <a:pathLst>
                <a:path w="1440179" h="999490">
                  <a:moveTo>
                    <a:pt x="1439672" y="999261"/>
                  </a:moveTo>
                  <a:lnTo>
                    <a:pt x="0" y="999261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4E60AC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pic>
          <p:nvPicPr>
            <p:cNvPr id="31" name="object 3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50135" y="5466589"/>
              <a:ext cx="73151" cy="64006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904237" y="4219194"/>
              <a:ext cx="1270" cy="370205"/>
            </a:xfrm>
            <a:custGeom>
              <a:avLst/>
              <a:gdLst/>
              <a:ahLst/>
              <a:cxnLst/>
              <a:rect l="l" t="t" r="r" b="b"/>
              <a:pathLst>
                <a:path w="1269" h="370204">
                  <a:moveTo>
                    <a:pt x="0" y="369696"/>
                  </a:moveTo>
                  <a:lnTo>
                    <a:pt x="1143" y="0"/>
                  </a:lnTo>
                </a:path>
              </a:pathLst>
            </a:custGeom>
            <a:ln w="25908">
              <a:solidFill>
                <a:srgbClr val="4E60AC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33" name="object 33"/>
            <p:cNvSpPr/>
            <p:nvPr/>
          </p:nvSpPr>
          <p:spPr>
            <a:xfrm>
              <a:off x="1868423" y="4187952"/>
              <a:ext cx="71755" cy="62865"/>
            </a:xfrm>
            <a:custGeom>
              <a:avLst/>
              <a:gdLst/>
              <a:ahLst/>
              <a:cxnLst/>
              <a:rect l="l" t="t" r="r" b="b"/>
              <a:pathLst>
                <a:path w="71755" h="62864">
                  <a:moveTo>
                    <a:pt x="40131" y="0"/>
                  </a:moveTo>
                  <a:lnTo>
                    <a:pt x="32003" y="0"/>
                  </a:lnTo>
                  <a:lnTo>
                    <a:pt x="0" y="54737"/>
                  </a:lnTo>
                  <a:lnTo>
                    <a:pt x="3937" y="61849"/>
                  </a:lnTo>
                  <a:lnTo>
                    <a:pt x="60706" y="62230"/>
                  </a:lnTo>
                  <a:lnTo>
                    <a:pt x="67182" y="62357"/>
                  </a:lnTo>
                  <a:lnTo>
                    <a:pt x="71246" y="55245"/>
                  </a:lnTo>
                  <a:lnTo>
                    <a:pt x="40131" y="0"/>
                  </a:lnTo>
                  <a:close/>
                </a:path>
              </a:pathLst>
            </a:custGeom>
            <a:solidFill>
              <a:srgbClr val="4E60AC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4486" y="4567"/>
            <a:ext cx="10683795" cy="6584501"/>
            <a:chOff x="0" y="4571"/>
            <a:chExt cx="10692765" cy="6590030"/>
          </a:xfrm>
        </p:grpSpPr>
        <p:sp>
          <p:nvSpPr>
            <p:cNvPr id="35" name="object 35"/>
            <p:cNvSpPr/>
            <p:nvPr/>
          </p:nvSpPr>
          <p:spPr>
            <a:xfrm>
              <a:off x="5412485" y="2748533"/>
              <a:ext cx="0" cy="385445"/>
            </a:xfrm>
            <a:custGeom>
              <a:avLst/>
              <a:gdLst/>
              <a:ahLst/>
              <a:cxnLst/>
              <a:rect l="l" t="t" r="r" b="b"/>
              <a:pathLst>
                <a:path h="385444">
                  <a:moveTo>
                    <a:pt x="0" y="0"/>
                  </a:moveTo>
                  <a:lnTo>
                    <a:pt x="0" y="384937"/>
                  </a:lnTo>
                </a:path>
              </a:pathLst>
            </a:custGeom>
            <a:ln w="25908">
              <a:solidFill>
                <a:srgbClr val="4E60AC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pic>
          <p:nvPicPr>
            <p:cNvPr id="36" name="object 3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73623" y="3101339"/>
              <a:ext cx="76198" cy="65532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7056881" y="2679954"/>
              <a:ext cx="384175" cy="478790"/>
            </a:xfrm>
            <a:custGeom>
              <a:avLst/>
              <a:gdLst/>
              <a:ahLst/>
              <a:cxnLst/>
              <a:rect l="l" t="t" r="r" b="b"/>
              <a:pathLst>
                <a:path w="384175" h="478789">
                  <a:moveTo>
                    <a:pt x="0" y="0"/>
                  </a:moveTo>
                  <a:lnTo>
                    <a:pt x="383921" y="478536"/>
                  </a:lnTo>
                </a:path>
              </a:pathLst>
            </a:custGeom>
            <a:ln w="25908">
              <a:solidFill>
                <a:srgbClr val="4E60AC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pic>
          <p:nvPicPr>
            <p:cNvPr id="38" name="object 3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85304" y="3102864"/>
              <a:ext cx="97534" cy="103632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5412485" y="4135374"/>
              <a:ext cx="0" cy="321310"/>
            </a:xfrm>
            <a:custGeom>
              <a:avLst/>
              <a:gdLst/>
              <a:ahLst/>
              <a:cxnLst/>
              <a:rect l="l" t="t" r="r" b="b"/>
              <a:pathLst>
                <a:path h="321310">
                  <a:moveTo>
                    <a:pt x="0" y="0"/>
                  </a:moveTo>
                  <a:lnTo>
                    <a:pt x="0" y="320929"/>
                  </a:lnTo>
                </a:path>
              </a:pathLst>
            </a:custGeom>
            <a:ln w="25908">
              <a:solidFill>
                <a:srgbClr val="4E60AC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40" name="object 40"/>
            <p:cNvSpPr/>
            <p:nvPr/>
          </p:nvSpPr>
          <p:spPr>
            <a:xfrm>
              <a:off x="5381244" y="4428743"/>
              <a:ext cx="60960" cy="54610"/>
            </a:xfrm>
            <a:custGeom>
              <a:avLst/>
              <a:gdLst/>
              <a:ahLst/>
              <a:cxnLst/>
              <a:rect l="l" t="t" r="r" b="b"/>
              <a:pathLst>
                <a:path w="60960" h="54610">
                  <a:moveTo>
                    <a:pt x="10540" y="0"/>
                  </a:moveTo>
                  <a:lnTo>
                    <a:pt x="4063" y="0"/>
                  </a:lnTo>
                  <a:lnTo>
                    <a:pt x="0" y="7239"/>
                  </a:lnTo>
                  <a:lnTo>
                    <a:pt x="26288" y="54229"/>
                  </a:lnTo>
                  <a:lnTo>
                    <a:pt x="34289" y="54356"/>
                  </a:lnTo>
                  <a:lnTo>
                    <a:pt x="60959" y="7366"/>
                  </a:lnTo>
                  <a:lnTo>
                    <a:pt x="56895" y="254"/>
                  </a:lnTo>
                  <a:lnTo>
                    <a:pt x="10540" y="0"/>
                  </a:lnTo>
                  <a:close/>
                </a:path>
              </a:pathLst>
            </a:custGeom>
            <a:solidFill>
              <a:srgbClr val="4E60AC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41" name="object 41"/>
            <p:cNvSpPr/>
            <p:nvPr/>
          </p:nvSpPr>
          <p:spPr>
            <a:xfrm>
              <a:off x="5417058" y="5468874"/>
              <a:ext cx="0" cy="377825"/>
            </a:xfrm>
            <a:custGeom>
              <a:avLst/>
              <a:gdLst/>
              <a:ahLst/>
              <a:cxnLst/>
              <a:rect l="l" t="t" r="r" b="b"/>
              <a:pathLst>
                <a:path h="377825">
                  <a:moveTo>
                    <a:pt x="0" y="0"/>
                  </a:moveTo>
                  <a:lnTo>
                    <a:pt x="0" y="377570"/>
                  </a:lnTo>
                </a:path>
              </a:pathLst>
            </a:custGeom>
            <a:ln w="25908">
              <a:solidFill>
                <a:srgbClr val="4E60AC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pic>
          <p:nvPicPr>
            <p:cNvPr id="42" name="object 4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79720" y="5814060"/>
              <a:ext cx="73150" cy="62483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8815578" y="4101845"/>
              <a:ext cx="0" cy="325755"/>
            </a:xfrm>
            <a:custGeom>
              <a:avLst/>
              <a:gdLst/>
              <a:ahLst/>
              <a:cxnLst/>
              <a:rect l="l" t="t" r="r" b="b"/>
              <a:pathLst>
                <a:path h="325754">
                  <a:moveTo>
                    <a:pt x="0" y="0"/>
                  </a:moveTo>
                  <a:lnTo>
                    <a:pt x="0" y="325500"/>
                  </a:lnTo>
                </a:path>
              </a:pathLst>
            </a:custGeom>
            <a:ln w="25908">
              <a:solidFill>
                <a:srgbClr val="4E60AC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44" name="object 44"/>
            <p:cNvSpPr/>
            <p:nvPr/>
          </p:nvSpPr>
          <p:spPr>
            <a:xfrm>
              <a:off x="8778240" y="4399787"/>
              <a:ext cx="71755" cy="55880"/>
            </a:xfrm>
            <a:custGeom>
              <a:avLst/>
              <a:gdLst/>
              <a:ahLst/>
              <a:cxnLst/>
              <a:rect l="l" t="t" r="r" b="b"/>
              <a:pathLst>
                <a:path w="71754" h="55879">
                  <a:moveTo>
                    <a:pt x="10794" y="0"/>
                  </a:moveTo>
                  <a:lnTo>
                    <a:pt x="4063" y="0"/>
                  </a:lnTo>
                  <a:lnTo>
                    <a:pt x="0" y="7493"/>
                  </a:lnTo>
                  <a:lnTo>
                    <a:pt x="31876" y="55753"/>
                  </a:lnTo>
                  <a:lnTo>
                    <a:pt x="39242" y="55753"/>
                  </a:lnTo>
                  <a:lnTo>
                    <a:pt x="71627" y="7747"/>
                  </a:lnTo>
                  <a:lnTo>
                    <a:pt x="67563" y="254"/>
                  </a:lnTo>
                  <a:lnTo>
                    <a:pt x="10794" y="0"/>
                  </a:lnTo>
                  <a:close/>
                </a:path>
              </a:pathLst>
            </a:custGeom>
            <a:solidFill>
              <a:srgbClr val="4E60AC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45" name="object 45"/>
            <p:cNvSpPr/>
            <p:nvPr/>
          </p:nvSpPr>
          <p:spPr>
            <a:xfrm>
              <a:off x="7177278" y="2143505"/>
              <a:ext cx="327660" cy="0"/>
            </a:xfrm>
            <a:custGeom>
              <a:avLst/>
              <a:gdLst/>
              <a:ahLst/>
              <a:cxnLst/>
              <a:rect l="l" t="t" r="r" b="b"/>
              <a:pathLst>
                <a:path w="327659">
                  <a:moveTo>
                    <a:pt x="0" y="0"/>
                  </a:moveTo>
                  <a:lnTo>
                    <a:pt x="327278" y="0"/>
                  </a:lnTo>
                </a:path>
              </a:pathLst>
            </a:custGeom>
            <a:ln w="25908">
              <a:solidFill>
                <a:srgbClr val="4E60AC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46" name="object 46"/>
            <p:cNvSpPr/>
            <p:nvPr/>
          </p:nvSpPr>
          <p:spPr>
            <a:xfrm>
              <a:off x="7475219" y="2106167"/>
              <a:ext cx="56515" cy="71755"/>
            </a:xfrm>
            <a:custGeom>
              <a:avLst/>
              <a:gdLst/>
              <a:ahLst/>
              <a:cxnLst/>
              <a:rect l="l" t="t" r="r" b="b"/>
              <a:pathLst>
                <a:path w="56515" h="71755">
                  <a:moveTo>
                    <a:pt x="7747" y="0"/>
                  </a:moveTo>
                  <a:lnTo>
                    <a:pt x="253" y="4064"/>
                  </a:lnTo>
                  <a:lnTo>
                    <a:pt x="0" y="67437"/>
                  </a:lnTo>
                  <a:lnTo>
                    <a:pt x="7620" y="71501"/>
                  </a:lnTo>
                  <a:lnTo>
                    <a:pt x="56133" y="39751"/>
                  </a:lnTo>
                  <a:lnTo>
                    <a:pt x="56133" y="32131"/>
                  </a:lnTo>
                  <a:lnTo>
                    <a:pt x="7747" y="0"/>
                  </a:lnTo>
                  <a:close/>
                </a:path>
              </a:pathLst>
            </a:custGeom>
            <a:solidFill>
              <a:srgbClr val="4E60AC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47" name="object 47"/>
            <p:cNvSpPr/>
            <p:nvPr/>
          </p:nvSpPr>
          <p:spPr>
            <a:xfrm>
              <a:off x="7151369" y="2143505"/>
              <a:ext cx="325755" cy="0"/>
            </a:xfrm>
            <a:custGeom>
              <a:avLst/>
              <a:gdLst/>
              <a:ahLst/>
              <a:cxnLst/>
              <a:rect l="l" t="t" r="r" b="b"/>
              <a:pathLst>
                <a:path w="325754">
                  <a:moveTo>
                    <a:pt x="325754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4E60AC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48" name="object 48"/>
            <p:cNvSpPr/>
            <p:nvPr/>
          </p:nvSpPr>
          <p:spPr>
            <a:xfrm>
              <a:off x="7121652" y="2106167"/>
              <a:ext cx="56515" cy="71755"/>
            </a:xfrm>
            <a:custGeom>
              <a:avLst/>
              <a:gdLst/>
              <a:ahLst/>
              <a:cxnLst/>
              <a:rect l="l" t="t" r="r" b="b"/>
              <a:pathLst>
                <a:path w="56515" h="71755">
                  <a:moveTo>
                    <a:pt x="48641" y="0"/>
                  </a:moveTo>
                  <a:lnTo>
                    <a:pt x="0" y="31750"/>
                  </a:lnTo>
                  <a:lnTo>
                    <a:pt x="0" y="39370"/>
                  </a:lnTo>
                  <a:lnTo>
                    <a:pt x="48387" y="71628"/>
                  </a:lnTo>
                  <a:lnTo>
                    <a:pt x="56006" y="67437"/>
                  </a:lnTo>
                  <a:lnTo>
                    <a:pt x="56133" y="4191"/>
                  </a:lnTo>
                  <a:lnTo>
                    <a:pt x="48641" y="0"/>
                  </a:lnTo>
                  <a:close/>
                </a:path>
              </a:pathLst>
            </a:custGeom>
            <a:solidFill>
              <a:srgbClr val="4E60AC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49" name="object 49"/>
            <p:cNvSpPr/>
            <p:nvPr/>
          </p:nvSpPr>
          <p:spPr>
            <a:xfrm>
              <a:off x="7527797" y="5464301"/>
              <a:ext cx="1309370" cy="1094105"/>
            </a:xfrm>
            <a:custGeom>
              <a:avLst/>
              <a:gdLst/>
              <a:ahLst/>
              <a:cxnLst/>
              <a:rect l="l" t="t" r="r" b="b"/>
              <a:pathLst>
                <a:path w="1309370" h="1094104">
                  <a:moveTo>
                    <a:pt x="1308861" y="0"/>
                  </a:moveTo>
                  <a:lnTo>
                    <a:pt x="1308861" y="1093978"/>
                  </a:lnTo>
                  <a:lnTo>
                    <a:pt x="0" y="1093978"/>
                  </a:lnTo>
                </a:path>
              </a:pathLst>
            </a:custGeom>
            <a:ln w="25908">
              <a:solidFill>
                <a:srgbClr val="4E60AC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pic>
          <p:nvPicPr>
            <p:cNvPr id="50" name="object 5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75219" y="6519673"/>
              <a:ext cx="62482" cy="74674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0" y="4571"/>
              <a:ext cx="10692765" cy="1332230"/>
            </a:xfrm>
            <a:custGeom>
              <a:avLst/>
              <a:gdLst/>
              <a:ahLst/>
              <a:cxnLst/>
              <a:rect l="l" t="t" r="r" b="b"/>
              <a:pathLst>
                <a:path w="10692765" h="1332230">
                  <a:moveTo>
                    <a:pt x="10692257" y="0"/>
                  </a:moveTo>
                  <a:lnTo>
                    <a:pt x="0" y="0"/>
                  </a:lnTo>
                  <a:lnTo>
                    <a:pt x="0" y="1331721"/>
                  </a:lnTo>
                  <a:lnTo>
                    <a:pt x="10692257" y="1331721"/>
                  </a:lnTo>
                  <a:lnTo>
                    <a:pt x="10692257" y="0"/>
                  </a:lnTo>
                  <a:close/>
                </a:path>
              </a:pathLst>
            </a:custGeom>
            <a:solidFill>
              <a:srgbClr val="43469C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pic>
          <p:nvPicPr>
            <p:cNvPr id="52" name="object 5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87667" y="4571"/>
              <a:ext cx="4204716" cy="1581912"/>
            </a:xfrm>
            <a:prstGeom prst="rect">
              <a:avLst/>
            </a:prstGeom>
          </p:spPr>
        </p:pic>
      </p:grpSp>
      <p:sp>
        <p:nvSpPr>
          <p:cNvPr id="53" name="object 53"/>
          <p:cNvSpPr txBox="1">
            <a:spLocks noGrp="1"/>
          </p:cNvSpPr>
          <p:nvPr>
            <p:ph type="title"/>
          </p:nvPr>
        </p:nvSpPr>
        <p:spPr>
          <a:xfrm>
            <a:off x="454703" y="272948"/>
            <a:ext cx="5721626" cy="874587"/>
          </a:xfrm>
          <a:prstGeom prst="rect">
            <a:avLst/>
          </a:prstGeom>
        </p:spPr>
        <p:txBody>
          <a:bodyPr vert="horz" wrap="square" lIns="0" tIns="12689" rIns="0" bIns="0" rtlCol="0">
            <a:spAutoFit/>
          </a:bodyPr>
          <a:lstStyle/>
          <a:p>
            <a:pPr marL="12690" marR="5076">
              <a:spcBef>
                <a:spcPts val="100"/>
              </a:spcBef>
            </a:pPr>
            <a:r>
              <a:rPr sz="2800" spc="-20" dirty="0">
                <a:solidFill>
                  <a:schemeClr val="bg1"/>
                </a:solidFill>
              </a:rPr>
              <a:t>СТРУКТУРА</a:t>
            </a:r>
            <a:r>
              <a:rPr sz="2800" spc="-105" dirty="0">
                <a:solidFill>
                  <a:schemeClr val="bg1"/>
                </a:solidFill>
              </a:rPr>
              <a:t> </a:t>
            </a:r>
            <a:r>
              <a:rPr sz="2800" spc="-25" dirty="0">
                <a:solidFill>
                  <a:schemeClr val="bg1"/>
                </a:solidFill>
              </a:rPr>
              <a:t>РЕГИОНАЛЬНОГО </a:t>
            </a:r>
            <a:r>
              <a:rPr sz="2800" spc="-649" dirty="0">
                <a:solidFill>
                  <a:schemeClr val="bg1"/>
                </a:solidFill>
              </a:rPr>
              <a:t> </a:t>
            </a:r>
            <a:r>
              <a:rPr sz="2800" spc="-50" dirty="0">
                <a:solidFill>
                  <a:schemeClr val="bg1"/>
                </a:solidFill>
              </a:rPr>
              <a:t>ОТДЕЛЕНИЯ:</a:t>
            </a:r>
          </a:p>
        </p:txBody>
      </p:sp>
      <p:sp>
        <p:nvSpPr>
          <p:cNvPr id="54" name="object 54"/>
          <p:cNvSpPr txBox="1">
            <a:spLocks noGrp="1"/>
          </p:cNvSpPr>
          <p:nvPr>
            <p:ph type="sldNum" sz="quarter" idx="7"/>
          </p:nvPr>
        </p:nvSpPr>
        <p:spPr>
          <a:xfrm>
            <a:off x="10056491" y="7051414"/>
            <a:ext cx="386391" cy="2818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070">
              <a:lnSpc>
                <a:spcPts val="2193"/>
              </a:lnSpc>
            </a:pPr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985748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83072" y="1828787"/>
            <a:ext cx="9504954" cy="5725433"/>
            <a:chOff x="1179575" y="1830323"/>
            <a:chExt cx="9512935" cy="5730240"/>
          </a:xfrm>
        </p:grpSpPr>
        <p:sp>
          <p:nvSpPr>
            <p:cNvPr id="3" name="object 3"/>
            <p:cNvSpPr/>
            <p:nvPr/>
          </p:nvSpPr>
          <p:spPr>
            <a:xfrm>
              <a:off x="1179575" y="1830323"/>
              <a:ext cx="8040370" cy="1560195"/>
            </a:xfrm>
            <a:custGeom>
              <a:avLst/>
              <a:gdLst/>
              <a:ahLst/>
              <a:cxnLst/>
              <a:rect l="l" t="t" r="r" b="b"/>
              <a:pathLst>
                <a:path w="8040370" h="1560195">
                  <a:moveTo>
                    <a:pt x="7734554" y="0"/>
                  </a:moveTo>
                  <a:lnTo>
                    <a:pt x="305562" y="0"/>
                  </a:lnTo>
                  <a:lnTo>
                    <a:pt x="256032" y="4063"/>
                  </a:lnTo>
                  <a:lnTo>
                    <a:pt x="209042" y="15621"/>
                  </a:lnTo>
                  <a:lnTo>
                    <a:pt x="165227" y="34162"/>
                  </a:lnTo>
                  <a:lnTo>
                    <a:pt x="125095" y="58927"/>
                  </a:lnTo>
                  <a:lnTo>
                    <a:pt x="89509" y="89535"/>
                  </a:lnTo>
                  <a:lnTo>
                    <a:pt x="58966" y="125222"/>
                  </a:lnTo>
                  <a:lnTo>
                    <a:pt x="34112" y="165226"/>
                  </a:lnTo>
                  <a:lnTo>
                    <a:pt x="15582" y="209041"/>
                  </a:lnTo>
                  <a:lnTo>
                    <a:pt x="4000" y="256159"/>
                  </a:lnTo>
                  <a:lnTo>
                    <a:pt x="0" y="305688"/>
                  </a:lnTo>
                  <a:lnTo>
                    <a:pt x="0" y="1254378"/>
                  </a:lnTo>
                  <a:lnTo>
                    <a:pt x="4000" y="1304036"/>
                  </a:lnTo>
                  <a:lnTo>
                    <a:pt x="15582" y="1351026"/>
                  </a:lnTo>
                  <a:lnTo>
                    <a:pt x="34112" y="1394967"/>
                  </a:lnTo>
                  <a:lnTo>
                    <a:pt x="58966" y="1434973"/>
                  </a:lnTo>
                  <a:lnTo>
                    <a:pt x="89509" y="1470660"/>
                  </a:lnTo>
                  <a:lnTo>
                    <a:pt x="125095" y="1501139"/>
                  </a:lnTo>
                  <a:lnTo>
                    <a:pt x="165227" y="1526032"/>
                  </a:lnTo>
                  <a:lnTo>
                    <a:pt x="209042" y="1544574"/>
                  </a:lnTo>
                  <a:lnTo>
                    <a:pt x="256032" y="1556130"/>
                  </a:lnTo>
                  <a:lnTo>
                    <a:pt x="305562" y="1560195"/>
                  </a:lnTo>
                  <a:lnTo>
                    <a:pt x="7734554" y="1560195"/>
                  </a:lnTo>
                  <a:lnTo>
                    <a:pt x="7784083" y="1556130"/>
                  </a:lnTo>
                  <a:lnTo>
                    <a:pt x="7831074" y="1544574"/>
                  </a:lnTo>
                  <a:lnTo>
                    <a:pt x="7874889" y="1526032"/>
                  </a:lnTo>
                  <a:lnTo>
                    <a:pt x="7915021" y="1501139"/>
                  </a:lnTo>
                  <a:lnTo>
                    <a:pt x="7950581" y="1470660"/>
                  </a:lnTo>
                  <a:lnTo>
                    <a:pt x="7981188" y="1434973"/>
                  </a:lnTo>
                  <a:lnTo>
                    <a:pt x="8005953" y="1394967"/>
                  </a:lnTo>
                  <a:lnTo>
                    <a:pt x="8024495" y="1351026"/>
                  </a:lnTo>
                  <a:lnTo>
                    <a:pt x="8036052" y="1304036"/>
                  </a:lnTo>
                  <a:lnTo>
                    <a:pt x="8040116" y="1254378"/>
                  </a:lnTo>
                  <a:lnTo>
                    <a:pt x="8040116" y="305688"/>
                  </a:lnTo>
                  <a:lnTo>
                    <a:pt x="8036052" y="256159"/>
                  </a:lnTo>
                  <a:lnTo>
                    <a:pt x="8024495" y="209041"/>
                  </a:lnTo>
                  <a:lnTo>
                    <a:pt x="8005953" y="165226"/>
                  </a:lnTo>
                  <a:lnTo>
                    <a:pt x="7981188" y="125222"/>
                  </a:lnTo>
                  <a:lnTo>
                    <a:pt x="7950581" y="89535"/>
                  </a:lnTo>
                  <a:lnTo>
                    <a:pt x="7915021" y="58927"/>
                  </a:lnTo>
                  <a:lnTo>
                    <a:pt x="7874889" y="34162"/>
                  </a:lnTo>
                  <a:lnTo>
                    <a:pt x="7831074" y="15621"/>
                  </a:lnTo>
                  <a:lnTo>
                    <a:pt x="7784083" y="4063"/>
                  </a:lnTo>
                  <a:lnTo>
                    <a:pt x="7734554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4" name="object 4"/>
            <p:cNvSpPr/>
            <p:nvPr/>
          </p:nvSpPr>
          <p:spPr>
            <a:xfrm>
              <a:off x="7793735" y="3151631"/>
              <a:ext cx="2898775" cy="4408805"/>
            </a:xfrm>
            <a:custGeom>
              <a:avLst/>
              <a:gdLst/>
              <a:ahLst/>
              <a:cxnLst/>
              <a:rect l="l" t="t" r="r" b="b"/>
              <a:pathLst>
                <a:path w="2898775" h="4408805">
                  <a:moveTo>
                    <a:pt x="2898521" y="0"/>
                  </a:moveTo>
                  <a:lnTo>
                    <a:pt x="833628" y="834770"/>
                  </a:lnTo>
                  <a:lnTo>
                    <a:pt x="781812" y="856614"/>
                  </a:lnTo>
                  <a:lnTo>
                    <a:pt x="731520" y="879601"/>
                  </a:lnTo>
                  <a:lnTo>
                    <a:pt x="682879" y="903858"/>
                  </a:lnTo>
                  <a:lnTo>
                    <a:pt x="635635" y="929131"/>
                  </a:lnTo>
                  <a:lnTo>
                    <a:pt x="590042" y="955675"/>
                  </a:lnTo>
                  <a:lnTo>
                    <a:pt x="545846" y="983233"/>
                  </a:lnTo>
                  <a:lnTo>
                    <a:pt x="503428" y="1011935"/>
                  </a:lnTo>
                  <a:lnTo>
                    <a:pt x="462534" y="1041653"/>
                  </a:lnTo>
                  <a:lnTo>
                    <a:pt x="423164" y="1072388"/>
                  </a:lnTo>
                  <a:lnTo>
                    <a:pt x="385572" y="1104138"/>
                  </a:lnTo>
                  <a:lnTo>
                    <a:pt x="349504" y="1136777"/>
                  </a:lnTo>
                  <a:lnTo>
                    <a:pt x="315214" y="1170431"/>
                  </a:lnTo>
                  <a:lnTo>
                    <a:pt x="282448" y="1204975"/>
                  </a:lnTo>
                  <a:lnTo>
                    <a:pt x="251460" y="1240408"/>
                  </a:lnTo>
                  <a:lnTo>
                    <a:pt x="222250" y="1276730"/>
                  </a:lnTo>
                  <a:lnTo>
                    <a:pt x="194691" y="1313941"/>
                  </a:lnTo>
                  <a:lnTo>
                    <a:pt x="168910" y="1351914"/>
                  </a:lnTo>
                  <a:lnTo>
                    <a:pt x="144907" y="1390649"/>
                  </a:lnTo>
                  <a:lnTo>
                    <a:pt x="122682" y="1430273"/>
                  </a:lnTo>
                  <a:lnTo>
                    <a:pt x="102235" y="1470532"/>
                  </a:lnTo>
                  <a:lnTo>
                    <a:pt x="83566" y="1511427"/>
                  </a:lnTo>
                  <a:lnTo>
                    <a:pt x="66802" y="1553082"/>
                  </a:lnTo>
                  <a:lnTo>
                    <a:pt x="51816" y="1595500"/>
                  </a:lnTo>
                  <a:lnTo>
                    <a:pt x="38735" y="1638427"/>
                  </a:lnTo>
                  <a:lnTo>
                    <a:pt x="27432" y="1681987"/>
                  </a:lnTo>
                  <a:lnTo>
                    <a:pt x="18161" y="1726183"/>
                  </a:lnTo>
                  <a:lnTo>
                    <a:pt x="10668" y="1770887"/>
                  </a:lnTo>
                  <a:lnTo>
                    <a:pt x="5207" y="1816099"/>
                  </a:lnTo>
                  <a:lnTo>
                    <a:pt x="1650" y="1861819"/>
                  </a:lnTo>
                  <a:lnTo>
                    <a:pt x="0" y="1908047"/>
                  </a:lnTo>
                  <a:lnTo>
                    <a:pt x="381" y="1954656"/>
                  </a:lnTo>
                  <a:lnTo>
                    <a:pt x="2667" y="2001773"/>
                  </a:lnTo>
                  <a:lnTo>
                    <a:pt x="7112" y="2049271"/>
                  </a:lnTo>
                  <a:lnTo>
                    <a:pt x="272669" y="4408448"/>
                  </a:lnTo>
                  <a:lnTo>
                    <a:pt x="2898521" y="4408448"/>
                  </a:lnTo>
                  <a:lnTo>
                    <a:pt x="2898521" y="0"/>
                  </a:lnTo>
                  <a:close/>
                </a:path>
              </a:pathLst>
            </a:custGeom>
            <a:solidFill>
              <a:srgbClr val="4E60AC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987831" y="2202889"/>
            <a:ext cx="5561106" cy="755016"/>
          </a:xfrm>
          <a:prstGeom prst="rect">
            <a:avLst/>
          </a:prstGeom>
        </p:spPr>
        <p:txBody>
          <a:bodyPr vert="horz" wrap="square" lIns="0" tIns="50123" rIns="0" bIns="0" rtlCol="0">
            <a:spAutoFit/>
          </a:bodyPr>
          <a:lstStyle/>
          <a:p>
            <a:pPr marL="12690">
              <a:spcBef>
                <a:spcPts val="395"/>
              </a:spcBef>
            </a:pPr>
            <a:r>
              <a:rPr sz="1299" b="1" spc="-50" dirty="0">
                <a:solidFill>
                  <a:srgbClr val="43469C"/>
                </a:solidFill>
                <a:latin typeface="Arial"/>
                <a:cs typeface="Arial"/>
              </a:rPr>
              <a:t>РЕШЕНИЕ</a:t>
            </a:r>
            <a:r>
              <a:rPr sz="1299" b="1" spc="-90" dirty="0">
                <a:solidFill>
                  <a:srgbClr val="43469C"/>
                </a:solidFill>
                <a:latin typeface="Arial"/>
                <a:cs typeface="Arial"/>
              </a:rPr>
              <a:t> </a:t>
            </a:r>
            <a:r>
              <a:rPr sz="1299" b="1" spc="-5" dirty="0">
                <a:solidFill>
                  <a:srgbClr val="43469C"/>
                </a:solidFill>
                <a:latin typeface="Arial"/>
                <a:cs typeface="Arial"/>
              </a:rPr>
              <a:t>О</a:t>
            </a:r>
            <a:r>
              <a:rPr sz="1299" b="1" spc="25" dirty="0">
                <a:solidFill>
                  <a:srgbClr val="43469C"/>
                </a:solidFill>
                <a:latin typeface="Arial"/>
                <a:cs typeface="Arial"/>
              </a:rPr>
              <a:t> </a:t>
            </a:r>
            <a:r>
              <a:rPr sz="1299" b="1" spc="-10" dirty="0">
                <a:solidFill>
                  <a:srgbClr val="43469C"/>
                </a:solidFill>
                <a:latin typeface="Arial"/>
                <a:cs typeface="Arial"/>
              </a:rPr>
              <a:t>СОЗДАНИИ</a:t>
            </a:r>
            <a:r>
              <a:rPr sz="1299" b="1" spc="70" dirty="0">
                <a:solidFill>
                  <a:srgbClr val="43469C"/>
                </a:solidFill>
                <a:latin typeface="Arial"/>
                <a:cs typeface="Arial"/>
              </a:rPr>
              <a:t> </a:t>
            </a:r>
            <a:r>
              <a:rPr sz="1299" b="1" spc="-30" dirty="0">
                <a:solidFill>
                  <a:srgbClr val="43469C"/>
                </a:solidFill>
                <a:latin typeface="Arial"/>
                <a:cs typeface="Arial"/>
              </a:rPr>
              <a:t>ПЕРВИЧНОГО</a:t>
            </a:r>
            <a:r>
              <a:rPr sz="1299" b="1" spc="10" dirty="0">
                <a:solidFill>
                  <a:srgbClr val="43469C"/>
                </a:solidFill>
                <a:latin typeface="Arial"/>
                <a:cs typeface="Arial"/>
              </a:rPr>
              <a:t> </a:t>
            </a:r>
            <a:r>
              <a:rPr sz="1299" b="1" spc="-30" dirty="0">
                <a:solidFill>
                  <a:srgbClr val="43469C"/>
                </a:solidFill>
                <a:latin typeface="Arial"/>
                <a:cs typeface="Arial"/>
              </a:rPr>
              <a:t>ОТДЕЛЕНИЯ</a:t>
            </a:r>
            <a:r>
              <a:rPr sz="1299" b="1" spc="20" dirty="0">
                <a:solidFill>
                  <a:srgbClr val="43469C"/>
                </a:solidFill>
                <a:latin typeface="Arial"/>
                <a:cs typeface="Arial"/>
              </a:rPr>
              <a:t> </a:t>
            </a:r>
            <a:r>
              <a:rPr sz="1299" b="1" spc="-20" dirty="0">
                <a:solidFill>
                  <a:srgbClr val="43469C"/>
                </a:solidFill>
                <a:latin typeface="Arial"/>
                <a:cs typeface="Arial"/>
              </a:rPr>
              <a:t>ПРИНИМАЕТ</a:t>
            </a:r>
            <a:endParaRPr sz="1299">
              <a:latin typeface="Arial"/>
              <a:cs typeface="Arial"/>
            </a:endParaRPr>
          </a:p>
          <a:p>
            <a:pPr marL="12690">
              <a:spcBef>
                <a:spcPts val="300"/>
              </a:spcBef>
            </a:pPr>
            <a:r>
              <a:rPr sz="1299" b="1" spc="-15" dirty="0">
                <a:solidFill>
                  <a:srgbClr val="43469C"/>
                </a:solidFill>
                <a:latin typeface="Arial"/>
                <a:cs typeface="Arial"/>
              </a:rPr>
              <a:t>И</a:t>
            </a:r>
            <a:r>
              <a:rPr sz="1299" b="1" spc="-20" dirty="0">
                <a:solidFill>
                  <a:srgbClr val="43469C"/>
                </a:solidFill>
                <a:latin typeface="Arial"/>
                <a:cs typeface="Arial"/>
              </a:rPr>
              <a:t>Н</a:t>
            </a:r>
            <a:r>
              <a:rPr sz="1299" b="1" spc="-15" dirty="0">
                <a:solidFill>
                  <a:srgbClr val="43469C"/>
                </a:solidFill>
                <a:latin typeface="Arial"/>
                <a:cs typeface="Arial"/>
              </a:rPr>
              <a:t>И</a:t>
            </a:r>
            <a:r>
              <a:rPr sz="1299" b="1" spc="-20" dirty="0">
                <a:solidFill>
                  <a:srgbClr val="43469C"/>
                </a:solidFill>
                <a:latin typeface="Arial"/>
                <a:cs typeface="Arial"/>
              </a:rPr>
              <a:t>Ц</a:t>
            </a:r>
            <a:r>
              <a:rPr sz="1299" b="1" spc="-15" dirty="0">
                <a:solidFill>
                  <a:srgbClr val="43469C"/>
                </a:solidFill>
                <a:latin typeface="Arial"/>
                <a:cs typeface="Arial"/>
              </a:rPr>
              <a:t>И</a:t>
            </a:r>
            <a:r>
              <a:rPr sz="1299" b="1" spc="-114" dirty="0">
                <a:solidFill>
                  <a:srgbClr val="43469C"/>
                </a:solidFill>
                <a:latin typeface="Arial"/>
                <a:cs typeface="Arial"/>
              </a:rPr>
              <a:t>А</a:t>
            </a:r>
            <a:r>
              <a:rPr sz="1299" b="1" spc="-5" dirty="0">
                <a:solidFill>
                  <a:srgbClr val="43469C"/>
                </a:solidFill>
                <a:latin typeface="Arial"/>
                <a:cs typeface="Arial"/>
              </a:rPr>
              <a:t>Т</a:t>
            </a:r>
            <a:r>
              <a:rPr sz="1299" b="1" spc="-20" dirty="0">
                <a:solidFill>
                  <a:srgbClr val="43469C"/>
                </a:solidFill>
                <a:latin typeface="Arial"/>
                <a:cs typeface="Arial"/>
              </a:rPr>
              <a:t>ИВ</a:t>
            </a:r>
            <a:r>
              <a:rPr sz="1299" b="1" spc="-10" dirty="0">
                <a:solidFill>
                  <a:srgbClr val="43469C"/>
                </a:solidFill>
                <a:latin typeface="Arial"/>
                <a:cs typeface="Arial"/>
              </a:rPr>
              <a:t>Н</a:t>
            </a:r>
            <a:r>
              <a:rPr sz="1299" b="1" spc="-20" dirty="0">
                <a:solidFill>
                  <a:srgbClr val="43469C"/>
                </a:solidFill>
                <a:latin typeface="Arial"/>
                <a:cs typeface="Arial"/>
              </a:rPr>
              <a:t>А</a:t>
            </a:r>
            <a:r>
              <a:rPr sz="1299" b="1" spc="-5" dirty="0">
                <a:solidFill>
                  <a:srgbClr val="43469C"/>
                </a:solidFill>
                <a:latin typeface="Arial"/>
                <a:cs typeface="Arial"/>
              </a:rPr>
              <a:t>Я</a:t>
            </a:r>
            <a:r>
              <a:rPr sz="1299" b="1" spc="20" dirty="0">
                <a:solidFill>
                  <a:srgbClr val="43469C"/>
                </a:solidFill>
                <a:latin typeface="Arial"/>
                <a:cs typeface="Arial"/>
              </a:rPr>
              <a:t> </a:t>
            </a:r>
            <a:r>
              <a:rPr sz="1299" b="1" spc="-10" dirty="0">
                <a:solidFill>
                  <a:srgbClr val="43469C"/>
                </a:solidFill>
                <a:latin typeface="Arial"/>
                <a:cs typeface="Arial"/>
              </a:rPr>
              <a:t>Г</a:t>
            </a:r>
            <a:r>
              <a:rPr sz="1299" b="1" spc="-20" dirty="0">
                <a:solidFill>
                  <a:srgbClr val="43469C"/>
                </a:solidFill>
                <a:latin typeface="Arial"/>
                <a:cs typeface="Arial"/>
              </a:rPr>
              <a:t>Р</a:t>
            </a:r>
            <a:r>
              <a:rPr sz="1299" b="1" spc="-10" dirty="0">
                <a:solidFill>
                  <a:srgbClr val="43469C"/>
                </a:solidFill>
                <a:latin typeface="Arial"/>
                <a:cs typeface="Arial"/>
              </a:rPr>
              <a:t>УПП</a:t>
            </a:r>
            <a:r>
              <a:rPr sz="1299" b="1" spc="-5" dirty="0">
                <a:solidFill>
                  <a:srgbClr val="43469C"/>
                </a:solidFill>
                <a:latin typeface="Arial"/>
                <a:cs typeface="Arial"/>
              </a:rPr>
              <a:t>А</a:t>
            </a:r>
            <a:r>
              <a:rPr sz="1299" b="1" spc="-15" dirty="0">
                <a:solidFill>
                  <a:srgbClr val="43469C"/>
                </a:solidFill>
                <a:latin typeface="Arial"/>
                <a:cs typeface="Arial"/>
              </a:rPr>
              <a:t> </a:t>
            </a:r>
            <a:r>
              <a:rPr sz="1299" b="1" spc="-55" dirty="0">
                <a:solidFill>
                  <a:srgbClr val="43469C"/>
                </a:solidFill>
                <a:latin typeface="Arial"/>
                <a:cs typeface="Arial"/>
              </a:rPr>
              <a:t>(Н</a:t>
            </a:r>
            <a:r>
              <a:rPr sz="1299" b="1" spc="-5" dirty="0">
                <a:solidFill>
                  <a:srgbClr val="43469C"/>
                </a:solidFill>
                <a:latin typeface="Arial"/>
                <a:cs typeface="Arial"/>
              </a:rPr>
              <a:t>Е</a:t>
            </a:r>
            <a:r>
              <a:rPr sz="1299" b="1" spc="-55" dirty="0">
                <a:solidFill>
                  <a:srgbClr val="43469C"/>
                </a:solidFill>
                <a:latin typeface="Arial"/>
                <a:cs typeface="Arial"/>
              </a:rPr>
              <a:t> </a:t>
            </a:r>
            <a:r>
              <a:rPr sz="1299" b="1" spc="-45" dirty="0">
                <a:solidFill>
                  <a:srgbClr val="43469C"/>
                </a:solidFill>
                <a:latin typeface="Arial"/>
                <a:cs typeface="Arial"/>
              </a:rPr>
              <a:t>М</a:t>
            </a:r>
            <a:r>
              <a:rPr sz="1299" b="1" spc="-60" dirty="0">
                <a:solidFill>
                  <a:srgbClr val="43469C"/>
                </a:solidFill>
                <a:latin typeface="Arial"/>
                <a:cs typeface="Arial"/>
              </a:rPr>
              <a:t>Е</a:t>
            </a:r>
            <a:r>
              <a:rPr sz="1299" b="1" spc="-55" dirty="0">
                <a:solidFill>
                  <a:srgbClr val="43469C"/>
                </a:solidFill>
                <a:latin typeface="Arial"/>
                <a:cs typeface="Arial"/>
              </a:rPr>
              <a:t>Н</a:t>
            </a:r>
            <a:r>
              <a:rPr sz="1299" b="1" spc="-60" dirty="0">
                <a:solidFill>
                  <a:srgbClr val="43469C"/>
                </a:solidFill>
                <a:latin typeface="Arial"/>
                <a:cs typeface="Arial"/>
              </a:rPr>
              <a:t>Е</a:t>
            </a:r>
            <a:r>
              <a:rPr sz="1299" b="1" spc="-5" dirty="0">
                <a:solidFill>
                  <a:srgbClr val="43469C"/>
                </a:solidFill>
                <a:latin typeface="Arial"/>
                <a:cs typeface="Arial"/>
              </a:rPr>
              <a:t>Е</a:t>
            </a:r>
            <a:r>
              <a:rPr sz="1299" b="1" spc="-90" dirty="0">
                <a:solidFill>
                  <a:srgbClr val="43469C"/>
                </a:solidFill>
                <a:latin typeface="Arial"/>
                <a:cs typeface="Arial"/>
              </a:rPr>
              <a:t> </a:t>
            </a:r>
            <a:r>
              <a:rPr sz="1299" b="1" spc="-45" dirty="0">
                <a:solidFill>
                  <a:srgbClr val="43469C"/>
                </a:solidFill>
                <a:latin typeface="Arial"/>
                <a:cs typeface="Arial"/>
              </a:rPr>
              <a:t>ТРЕ</a:t>
            </a:r>
            <a:r>
              <a:rPr sz="1299" b="1" spc="-5" dirty="0">
                <a:solidFill>
                  <a:srgbClr val="43469C"/>
                </a:solidFill>
                <a:latin typeface="Arial"/>
                <a:cs typeface="Arial"/>
              </a:rPr>
              <a:t>Х</a:t>
            </a:r>
            <a:r>
              <a:rPr sz="1299" b="1" spc="-65" dirty="0">
                <a:solidFill>
                  <a:srgbClr val="43469C"/>
                </a:solidFill>
                <a:latin typeface="Arial"/>
                <a:cs typeface="Arial"/>
              </a:rPr>
              <a:t> </a:t>
            </a:r>
            <a:r>
              <a:rPr sz="1299" b="1" spc="-45" dirty="0">
                <a:solidFill>
                  <a:srgbClr val="43469C"/>
                </a:solidFill>
                <a:latin typeface="Arial"/>
                <a:cs typeface="Arial"/>
              </a:rPr>
              <a:t>ЧЕ</a:t>
            </a:r>
            <a:r>
              <a:rPr sz="1299" b="1" spc="-40" dirty="0">
                <a:solidFill>
                  <a:srgbClr val="43469C"/>
                </a:solidFill>
                <a:latin typeface="Arial"/>
                <a:cs typeface="Arial"/>
              </a:rPr>
              <a:t>Л</a:t>
            </a:r>
            <a:r>
              <a:rPr sz="1299" b="1" spc="-45" dirty="0">
                <a:solidFill>
                  <a:srgbClr val="43469C"/>
                </a:solidFill>
                <a:latin typeface="Arial"/>
                <a:cs typeface="Arial"/>
              </a:rPr>
              <a:t>ОВЕК</a:t>
            </a:r>
            <a:r>
              <a:rPr sz="1299" b="1" spc="-5" dirty="0">
                <a:solidFill>
                  <a:srgbClr val="43469C"/>
                </a:solidFill>
                <a:latin typeface="Arial"/>
                <a:cs typeface="Arial"/>
              </a:rPr>
              <a:t>)</a:t>
            </a:r>
            <a:endParaRPr sz="1299">
              <a:latin typeface="Arial"/>
              <a:cs typeface="Arial"/>
            </a:endParaRPr>
          </a:p>
          <a:p>
            <a:pPr marL="12690">
              <a:spcBef>
                <a:spcPts val="470"/>
              </a:spcBef>
            </a:pPr>
            <a:r>
              <a:rPr sz="1299" b="1" spc="-5" dirty="0">
                <a:solidFill>
                  <a:srgbClr val="43469C"/>
                </a:solidFill>
                <a:latin typeface="Arial"/>
                <a:cs typeface="Arial"/>
              </a:rPr>
              <a:t>И</a:t>
            </a:r>
            <a:r>
              <a:rPr sz="1299" b="1" spc="15" dirty="0">
                <a:solidFill>
                  <a:srgbClr val="43469C"/>
                </a:solidFill>
                <a:latin typeface="Arial"/>
                <a:cs typeface="Arial"/>
              </a:rPr>
              <a:t> </a:t>
            </a:r>
            <a:r>
              <a:rPr sz="1299" b="1" spc="-25" dirty="0">
                <a:solidFill>
                  <a:srgbClr val="43469C"/>
                </a:solidFill>
                <a:latin typeface="Arial"/>
                <a:cs typeface="Arial"/>
              </a:rPr>
              <a:t>ОФОРМЛЯЕТ</a:t>
            </a:r>
            <a:r>
              <a:rPr sz="1299" b="1" spc="335" dirty="0">
                <a:solidFill>
                  <a:srgbClr val="43469C"/>
                </a:solidFill>
                <a:latin typeface="Arial"/>
                <a:cs typeface="Arial"/>
              </a:rPr>
              <a:t> </a:t>
            </a:r>
            <a:r>
              <a:rPr sz="1299" b="1" spc="-15" dirty="0">
                <a:solidFill>
                  <a:srgbClr val="43469C"/>
                </a:solidFill>
                <a:latin typeface="Arial"/>
                <a:cs typeface="Arial"/>
              </a:rPr>
              <a:t>ПРОТОКОЛ</a:t>
            </a:r>
            <a:r>
              <a:rPr sz="1299" b="1" spc="35" dirty="0">
                <a:solidFill>
                  <a:srgbClr val="43469C"/>
                </a:solidFill>
                <a:latin typeface="Arial"/>
                <a:cs typeface="Arial"/>
              </a:rPr>
              <a:t> </a:t>
            </a:r>
            <a:r>
              <a:rPr sz="1299" b="1" spc="-35" dirty="0">
                <a:solidFill>
                  <a:srgbClr val="43469C"/>
                </a:solidFill>
                <a:latin typeface="Arial"/>
                <a:cs typeface="Arial"/>
              </a:rPr>
              <a:t>ЗАСЕДАНИЯ</a:t>
            </a:r>
            <a:r>
              <a:rPr sz="1299" b="1" spc="25" dirty="0">
                <a:solidFill>
                  <a:srgbClr val="43469C"/>
                </a:solidFill>
                <a:latin typeface="Arial"/>
                <a:cs typeface="Arial"/>
              </a:rPr>
              <a:t> </a:t>
            </a:r>
            <a:r>
              <a:rPr sz="1299" b="1" spc="-10" dirty="0">
                <a:solidFill>
                  <a:srgbClr val="43469C"/>
                </a:solidFill>
                <a:latin typeface="Arial"/>
                <a:cs typeface="Arial"/>
              </a:rPr>
              <a:t>ИНИЦИАТИВНОЙ</a:t>
            </a:r>
            <a:r>
              <a:rPr sz="1299" b="1" spc="25" dirty="0">
                <a:solidFill>
                  <a:srgbClr val="43469C"/>
                </a:solidFill>
                <a:latin typeface="Arial"/>
                <a:cs typeface="Arial"/>
              </a:rPr>
              <a:t> </a:t>
            </a:r>
            <a:r>
              <a:rPr sz="1299" b="1" spc="-30" dirty="0">
                <a:solidFill>
                  <a:srgbClr val="43469C"/>
                </a:solidFill>
                <a:latin typeface="Arial"/>
                <a:cs typeface="Arial"/>
              </a:rPr>
              <a:t>ГРУППЫ.</a:t>
            </a:r>
            <a:endParaRPr sz="1299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70913" y="2352604"/>
            <a:ext cx="926322" cy="402252"/>
          </a:xfrm>
          <a:custGeom>
            <a:avLst/>
            <a:gdLst/>
            <a:ahLst/>
            <a:cxnLst/>
            <a:rect l="l" t="t" r="r" b="b"/>
            <a:pathLst>
              <a:path w="927100" h="402589">
                <a:moveTo>
                  <a:pt x="830452" y="0"/>
                </a:moveTo>
                <a:lnTo>
                  <a:pt x="96088" y="0"/>
                </a:lnTo>
                <a:lnTo>
                  <a:pt x="58686" y="7620"/>
                </a:lnTo>
                <a:lnTo>
                  <a:pt x="28143" y="28194"/>
                </a:lnTo>
                <a:lnTo>
                  <a:pt x="7556" y="58801"/>
                </a:lnTo>
                <a:lnTo>
                  <a:pt x="0" y="96266"/>
                </a:lnTo>
                <a:lnTo>
                  <a:pt x="0" y="305943"/>
                </a:lnTo>
                <a:lnTo>
                  <a:pt x="7556" y="343408"/>
                </a:lnTo>
                <a:lnTo>
                  <a:pt x="28143" y="374015"/>
                </a:lnTo>
                <a:lnTo>
                  <a:pt x="58686" y="394589"/>
                </a:lnTo>
                <a:lnTo>
                  <a:pt x="96088" y="402209"/>
                </a:lnTo>
                <a:lnTo>
                  <a:pt x="830452" y="402209"/>
                </a:lnTo>
                <a:lnTo>
                  <a:pt x="867791" y="394589"/>
                </a:lnTo>
                <a:lnTo>
                  <a:pt x="898398" y="374015"/>
                </a:lnTo>
                <a:lnTo>
                  <a:pt x="918971" y="343408"/>
                </a:lnTo>
                <a:lnTo>
                  <a:pt x="926592" y="305943"/>
                </a:lnTo>
                <a:lnTo>
                  <a:pt x="926592" y="96266"/>
                </a:lnTo>
                <a:lnTo>
                  <a:pt x="918971" y="58801"/>
                </a:lnTo>
                <a:lnTo>
                  <a:pt x="898398" y="28194"/>
                </a:lnTo>
                <a:lnTo>
                  <a:pt x="867791" y="7620"/>
                </a:lnTo>
                <a:lnTo>
                  <a:pt x="830452" y="0"/>
                </a:lnTo>
                <a:close/>
              </a:path>
            </a:pathLst>
          </a:custGeom>
          <a:solidFill>
            <a:srgbClr val="43469C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7" name="object 7"/>
          <p:cNvSpPr txBox="1"/>
          <p:nvPr/>
        </p:nvSpPr>
        <p:spPr>
          <a:xfrm>
            <a:off x="975778" y="2365800"/>
            <a:ext cx="749940" cy="314696"/>
          </a:xfrm>
          <a:prstGeom prst="rect">
            <a:avLst/>
          </a:prstGeom>
        </p:spPr>
        <p:txBody>
          <a:bodyPr vert="horz" wrap="square" lIns="0" tIns="12055" rIns="0" bIns="0" rtlCol="0">
            <a:spAutoFit/>
          </a:bodyPr>
          <a:lstStyle/>
          <a:p>
            <a:pPr marL="12690">
              <a:spcBef>
                <a:spcPts val="95"/>
              </a:spcBef>
            </a:pPr>
            <a:r>
              <a:rPr sz="1898" b="1" spc="-65" dirty="0">
                <a:solidFill>
                  <a:srgbClr val="FFFFFF"/>
                </a:solidFill>
                <a:latin typeface="Arial"/>
                <a:cs typeface="Arial"/>
              </a:rPr>
              <a:t>Ш</a:t>
            </a:r>
            <a:r>
              <a:rPr sz="1898" b="1" spc="-7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898" b="1" spc="-5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898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98" b="1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898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36367" y="5227502"/>
            <a:ext cx="7980329" cy="1402807"/>
          </a:xfrm>
          <a:custGeom>
            <a:avLst/>
            <a:gdLst/>
            <a:ahLst/>
            <a:cxnLst/>
            <a:rect l="l" t="t" r="r" b="b"/>
            <a:pathLst>
              <a:path w="7987030" h="1403984">
                <a:moveTo>
                  <a:pt x="7681340" y="0"/>
                </a:moveTo>
                <a:lnTo>
                  <a:pt x="305689" y="0"/>
                </a:lnTo>
                <a:lnTo>
                  <a:pt x="256031" y="3937"/>
                </a:lnTo>
                <a:lnTo>
                  <a:pt x="209042" y="15621"/>
                </a:lnTo>
                <a:lnTo>
                  <a:pt x="165227" y="34163"/>
                </a:lnTo>
                <a:lnTo>
                  <a:pt x="125095" y="58928"/>
                </a:lnTo>
                <a:lnTo>
                  <a:pt x="89534" y="89535"/>
                </a:lnTo>
                <a:lnTo>
                  <a:pt x="58928" y="125095"/>
                </a:lnTo>
                <a:lnTo>
                  <a:pt x="34112" y="165227"/>
                </a:lnTo>
                <a:lnTo>
                  <a:pt x="15582" y="209042"/>
                </a:lnTo>
                <a:lnTo>
                  <a:pt x="4000" y="256159"/>
                </a:lnTo>
                <a:lnTo>
                  <a:pt x="0" y="305689"/>
                </a:lnTo>
                <a:lnTo>
                  <a:pt x="0" y="1097788"/>
                </a:lnTo>
                <a:lnTo>
                  <a:pt x="4000" y="1147368"/>
                </a:lnTo>
                <a:lnTo>
                  <a:pt x="15582" y="1194409"/>
                </a:lnTo>
                <a:lnTo>
                  <a:pt x="34112" y="1238275"/>
                </a:lnTo>
                <a:lnTo>
                  <a:pt x="58928" y="1278318"/>
                </a:lnTo>
                <a:lnTo>
                  <a:pt x="89534" y="1313942"/>
                </a:lnTo>
                <a:lnTo>
                  <a:pt x="125095" y="1344498"/>
                </a:lnTo>
                <a:lnTo>
                  <a:pt x="165227" y="1369352"/>
                </a:lnTo>
                <a:lnTo>
                  <a:pt x="209042" y="1387894"/>
                </a:lnTo>
                <a:lnTo>
                  <a:pt x="256031" y="1399476"/>
                </a:lnTo>
                <a:lnTo>
                  <a:pt x="305689" y="1403477"/>
                </a:lnTo>
                <a:lnTo>
                  <a:pt x="7681340" y="1403477"/>
                </a:lnTo>
                <a:lnTo>
                  <a:pt x="7730870" y="1399476"/>
                </a:lnTo>
                <a:lnTo>
                  <a:pt x="7777860" y="1387894"/>
                </a:lnTo>
                <a:lnTo>
                  <a:pt x="7821676" y="1369352"/>
                </a:lnTo>
                <a:lnTo>
                  <a:pt x="7861808" y="1344498"/>
                </a:lnTo>
                <a:lnTo>
                  <a:pt x="7897367" y="1313942"/>
                </a:lnTo>
                <a:lnTo>
                  <a:pt x="7927975" y="1278318"/>
                </a:lnTo>
                <a:lnTo>
                  <a:pt x="7952739" y="1238275"/>
                </a:lnTo>
                <a:lnTo>
                  <a:pt x="7971282" y="1194409"/>
                </a:lnTo>
                <a:lnTo>
                  <a:pt x="7982838" y="1147368"/>
                </a:lnTo>
                <a:lnTo>
                  <a:pt x="7986903" y="1097788"/>
                </a:lnTo>
                <a:lnTo>
                  <a:pt x="7986903" y="305689"/>
                </a:lnTo>
                <a:lnTo>
                  <a:pt x="7982838" y="256159"/>
                </a:lnTo>
                <a:lnTo>
                  <a:pt x="7971282" y="209042"/>
                </a:lnTo>
                <a:lnTo>
                  <a:pt x="7952739" y="165227"/>
                </a:lnTo>
                <a:lnTo>
                  <a:pt x="7927975" y="125095"/>
                </a:lnTo>
                <a:lnTo>
                  <a:pt x="7897367" y="89535"/>
                </a:lnTo>
                <a:lnTo>
                  <a:pt x="7861808" y="58928"/>
                </a:lnTo>
                <a:lnTo>
                  <a:pt x="7821676" y="34163"/>
                </a:lnTo>
                <a:lnTo>
                  <a:pt x="7777860" y="15621"/>
                </a:lnTo>
                <a:lnTo>
                  <a:pt x="7730870" y="3937"/>
                </a:lnTo>
                <a:lnTo>
                  <a:pt x="7681340" y="0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9" name="object 9"/>
          <p:cNvSpPr txBox="1"/>
          <p:nvPr/>
        </p:nvSpPr>
        <p:spPr>
          <a:xfrm>
            <a:off x="1987831" y="5350360"/>
            <a:ext cx="6860495" cy="987903"/>
          </a:xfrm>
          <a:prstGeom prst="rect">
            <a:avLst/>
          </a:prstGeom>
        </p:spPr>
        <p:txBody>
          <a:bodyPr vert="horz" wrap="square" lIns="0" tIns="12689" rIns="0" bIns="0" rtlCol="0">
            <a:spAutoFit/>
          </a:bodyPr>
          <a:lstStyle/>
          <a:p>
            <a:pPr marL="12690" marR="5076">
              <a:lnSpc>
                <a:spcPct val="119200"/>
              </a:lnSpc>
              <a:spcBef>
                <a:spcPts val="100"/>
              </a:spcBef>
            </a:pPr>
            <a:r>
              <a:rPr sz="1299" b="1" spc="-40" dirty="0">
                <a:solidFill>
                  <a:srgbClr val="43469C"/>
                </a:solidFill>
                <a:latin typeface="Arial"/>
                <a:cs typeface="Arial"/>
              </a:rPr>
              <a:t>ПЕРВИЧНОЕ</a:t>
            </a:r>
            <a:r>
              <a:rPr sz="1299" b="1" spc="-35" dirty="0">
                <a:solidFill>
                  <a:srgbClr val="43469C"/>
                </a:solidFill>
                <a:latin typeface="Arial"/>
                <a:cs typeface="Arial"/>
              </a:rPr>
              <a:t> </a:t>
            </a:r>
            <a:r>
              <a:rPr sz="1299" b="1" spc="-30" dirty="0">
                <a:solidFill>
                  <a:srgbClr val="43469C"/>
                </a:solidFill>
                <a:latin typeface="Arial"/>
                <a:cs typeface="Arial"/>
              </a:rPr>
              <a:t>ОТДЕЛЕНИЕ</a:t>
            </a:r>
            <a:r>
              <a:rPr sz="1299" b="1" spc="30" dirty="0">
                <a:solidFill>
                  <a:srgbClr val="43469C"/>
                </a:solidFill>
                <a:latin typeface="Arial"/>
                <a:cs typeface="Arial"/>
              </a:rPr>
              <a:t> </a:t>
            </a:r>
            <a:r>
              <a:rPr sz="1299" b="1" spc="-35" dirty="0">
                <a:solidFill>
                  <a:srgbClr val="43469C"/>
                </a:solidFill>
                <a:latin typeface="Arial"/>
                <a:cs typeface="Arial"/>
              </a:rPr>
              <a:t>СОЗДАЕТСЯ</a:t>
            </a:r>
            <a:r>
              <a:rPr sz="1299" b="1" spc="-25" dirty="0">
                <a:solidFill>
                  <a:srgbClr val="43469C"/>
                </a:solidFill>
                <a:latin typeface="Arial"/>
                <a:cs typeface="Arial"/>
              </a:rPr>
              <a:t> </a:t>
            </a:r>
            <a:r>
              <a:rPr sz="1299" b="1" spc="-40" dirty="0">
                <a:solidFill>
                  <a:srgbClr val="43469C"/>
                </a:solidFill>
                <a:latin typeface="Arial"/>
                <a:cs typeface="Arial"/>
              </a:rPr>
              <a:t>РЕШЕНИЕМ</a:t>
            </a:r>
            <a:r>
              <a:rPr sz="1299" b="1" spc="-45" dirty="0">
                <a:solidFill>
                  <a:srgbClr val="43469C"/>
                </a:solidFill>
                <a:latin typeface="Arial"/>
                <a:cs typeface="Arial"/>
              </a:rPr>
              <a:t> </a:t>
            </a:r>
            <a:r>
              <a:rPr sz="1299" b="1" spc="-65" dirty="0">
                <a:solidFill>
                  <a:srgbClr val="43469C"/>
                </a:solidFill>
                <a:latin typeface="Arial"/>
                <a:cs typeface="Arial"/>
              </a:rPr>
              <a:t>СОВЕТА</a:t>
            </a:r>
            <a:r>
              <a:rPr sz="1299" b="1" spc="-20" dirty="0">
                <a:solidFill>
                  <a:srgbClr val="43469C"/>
                </a:solidFill>
                <a:latin typeface="Arial"/>
                <a:cs typeface="Arial"/>
              </a:rPr>
              <a:t> </a:t>
            </a:r>
            <a:r>
              <a:rPr sz="1299" b="1" spc="-25" dirty="0">
                <a:solidFill>
                  <a:srgbClr val="43469C"/>
                </a:solidFill>
                <a:latin typeface="Arial"/>
                <a:cs typeface="Arial"/>
              </a:rPr>
              <a:t>МЕСТНОГО</a:t>
            </a:r>
            <a:r>
              <a:rPr sz="1299" b="1" spc="20" dirty="0">
                <a:solidFill>
                  <a:srgbClr val="43469C"/>
                </a:solidFill>
                <a:latin typeface="Arial"/>
                <a:cs typeface="Arial"/>
              </a:rPr>
              <a:t> </a:t>
            </a:r>
            <a:r>
              <a:rPr sz="1299" b="1" spc="-30" dirty="0">
                <a:solidFill>
                  <a:srgbClr val="43469C"/>
                </a:solidFill>
                <a:latin typeface="Arial"/>
                <a:cs typeface="Arial"/>
              </a:rPr>
              <a:t>ОТДЕЛЕНИЯ, </a:t>
            </a:r>
            <a:r>
              <a:rPr sz="1299" b="1" spc="-345" dirty="0">
                <a:solidFill>
                  <a:srgbClr val="43469C"/>
                </a:solidFill>
                <a:latin typeface="Arial"/>
                <a:cs typeface="Arial"/>
              </a:rPr>
              <a:t> </a:t>
            </a:r>
            <a:r>
              <a:rPr sz="1299" b="1" spc="-65" dirty="0">
                <a:solidFill>
                  <a:srgbClr val="43469C"/>
                </a:solidFill>
                <a:latin typeface="Arial"/>
                <a:cs typeface="Arial"/>
              </a:rPr>
              <a:t>СОГЛАСОВЫВАЕТСЯ</a:t>
            </a:r>
            <a:r>
              <a:rPr sz="1299" b="1" spc="-10" dirty="0">
                <a:solidFill>
                  <a:srgbClr val="43469C"/>
                </a:solidFill>
                <a:latin typeface="Arial"/>
                <a:cs typeface="Arial"/>
              </a:rPr>
              <a:t> </a:t>
            </a:r>
            <a:r>
              <a:rPr sz="1299" b="1" spc="-5" dirty="0">
                <a:solidFill>
                  <a:srgbClr val="43469C"/>
                </a:solidFill>
                <a:latin typeface="Arial"/>
                <a:cs typeface="Arial"/>
              </a:rPr>
              <a:t>С</a:t>
            </a:r>
            <a:r>
              <a:rPr sz="1299" b="1" spc="-50" dirty="0">
                <a:solidFill>
                  <a:srgbClr val="43469C"/>
                </a:solidFill>
                <a:latin typeface="Arial"/>
                <a:cs typeface="Arial"/>
              </a:rPr>
              <a:t> </a:t>
            </a:r>
            <a:r>
              <a:rPr sz="1299" b="1" spc="-35" dirty="0">
                <a:solidFill>
                  <a:srgbClr val="43469C"/>
                </a:solidFill>
                <a:latin typeface="Arial"/>
                <a:cs typeface="Arial"/>
              </a:rPr>
              <a:t>СОВЕТОМ</a:t>
            </a:r>
            <a:r>
              <a:rPr sz="1299" b="1" spc="-10" dirty="0">
                <a:solidFill>
                  <a:srgbClr val="43469C"/>
                </a:solidFill>
                <a:latin typeface="Arial"/>
                <a:cs typeface="Arial"/>
              </a:rPr>
              <a:t> </a:t>
            </a:r>
            <a:r>
              <a:rPr sz="1299" b="1" spc="-20" dirty="0">
                <a:solidFill>
                  <a:srgbClr val="43469C"/>
                </a:solidFill>
                <a:latin typeface="Arial"/>
                <a:cs typeface="Arial"/>
              </a:rPr>
              <a:t>РЕГИОНАЛЬНОГО</a:t>
            </a:r>
            <a:r>
              <a:rPr sz="1299" b="1" spc="35" dirty="0">
                <a:solidFill>
                  <a:srgbClr val="43469C"/>
                </a:solidFill>
                <a:latin typeface="Arial"/>
                <a:cs typeface="Arial"/>
              </a:rPr>
              <a:t> </a:t>
            </a:r>
            <a:r>
              <a:rPr sz="1299" b="1" spc="-30" dirty="0">
                <a:solidFill>
                  <a:srgbClr val="43469C"/>
                </a:solidFill>
                <a:latin typeface="Arial"/>
                <a:cs typeface="Arial"/>
              </a:rPr>
              <a:t>ОТДЕЛЕНИЯ</a:t>
            </a:r>
            <a:r>
              <a:rPr sz="1299" b="1" spc="20" dirty="0">
                <a:solidFill>
                  <a:srgbClr val="43469C"/>
                </a:solidFill>
                <a:latin typeface="Arial"/>
                <a:cs typeface="Arial"/>
              </a:rPr>
              <a:t> </a:t>
            </a:r>
            <a:r>
              <a:rPr sz="1299" b="1" spc="-20" dirty="0">
                <a:solidFill>
                  <a:srgbClr val="43469C"/>
                </a:solidFill>
                <a:latin typeface="Arial"/>
                <a:cs typeface="Arial"/>
              </a:rPr>
              <a:t>ДВИЖЕНИЯ</a:t>
            </a:r>
            <a:endParaRPr sz="1299">
              <a:latin typeface="Arial"/>
              <a:cs typeface="Arial"/>
            </a:endParaRPr>
          </a:p>
          <a:p>
            <a:pPr marL="12690" marR="279176">
              <a:lnSpc>
                <a:spcPts val="1859"/>
              </a:lnSpc>
              <a:spcBef>
                <a:spcPts val="85"/>
              </a:spcBef>
            </a:pPr>
            <a:r>
              <a:rPr sz="1299" b="1" spc="-20" dirty="0">
                <a:solidFill>
                  <a:srgbClr val="43469C"/>
                </a:solidFill>
                <a:latin typeface="Arial"/>
                <a:cs typeface="Arial"/>
              </a:rPr>
              <a:t>(ПРИ</a:t>
            </a:r>
            <a:r>
              <a:rPr sz="1299" b="1" spc="-5" dirty="0">
                <a:solidFill>
                  <a:srgbClr val="43469C"/>
                </a:solidFill>
                <a:latin typeface="Arial"/>
                <a:cs typeface="Arial"/>
              </a:rPr>
              <a:t> </a:t>
            </a:r>
            <a:r>
              <a:rPr sz="1299" b="1" spc="-25" dirty="0">
                <a:solidFill>
                  <a:srgbClr val="43469C"/>
                </a:solidFill>
                <a:latin typeface="Arial"/>
                <a:cs typeface="Arial"/>
              </a:rPr>
              <a:t>ЕГО</a:t>
            </a:r>
            <a:r>
              <a:rPr sz="1299" b="1" spc="-20" dirty="0">
                <a:solidFill>
                  <a:srgbClr val="43469C"/>
                </a:solidFill>
                <a:latin typeface="Arial"/>
                <a:cs typeface="Arial"/>
              </a:rPr>
              <a:t> </a:t>
            </a:r>
            <a:r>
              <a:rPr sz="1299" b="1" spc="-25" dirty="0">
                <a:solidFill>
                  <a:srgbClr val="43469C"/>
                </a:solidFill>
                <a:latin typeface="Arial"/>
                <a:cs typeface="Arial"/>
              </a:rPr>
              <a:t>ОТСУТСТВИИ</a:t>
            </a:r>
            <a:r>
              <a:rPr sz="1299" b="1" spc="55" dirty="0">
                <a:solidFill>
                  <a:srgbClr val="43469C"/>
                </a:solidFill>
                <a:latin typeface="Arial"/>
                <a:cs typeface="Arial"/>
              </a:rPr>
              <a:t> </a:t>
            </a:r>
            <a:r>
              <a:rPr sz="1299" b="1" spc="-60" dirty="0">
                <a:solidFill>
                  <a:srgbClr val="43469C"/>
                </a:solidFill>
                <a:latin typeface="Arial"/>
                <a:cs typeface="Arial"/>
              </a:rPr>
              <a:t>НАПРАВЛЯЕТСЯ</a:t>
            </a:r>
            <a:r>
              <a:rPr sz="1299" b="1" spc="45" dirty="0">
                <a:solidFill>
                  <a:srgbClr val="43469C"/>
                </a:solidFill>
                <a:latin typeface="Arial"/>
                <a:cs typeface="Arial"/>
              </a:rPr>
              <a:t> </a:t>
            </a:r>
            <a:r>
              <a:rPr sz="1299" b="1" spc="-30" dirty="0">
                <a:solidFill>
                  <a:srgbClr val="43469C"/>
                </a:solidFill>
                <a:latin typeface="Arial"/>
                <a:cs typeface="Arial"/>
              </a:rPr>
              <a:t>НЕПОСРЕДСТВЕННО</a:t>
            </a:r>
            <a:r>
              <a:rPr sz="1299" b="1" spc="-5" dirty="0">
                <a:solidFill>
                  <a:srgbClr val="43469C"/>
                </a:solidFill>
                <a:latin typeface="Arial"/>
                <a:cs typeface="Arial"/>
              </a:rPr>
              <a:t> В</a:t>
            </a:r>
            <a:r>
              <a:rPr sz="1299" b="1" spc="-85" dirty="0">
                <a:solidFill>
                  <a:srgbClr val="43469C"/>
                </a:solidFill>
                <a:latin typeface="Arial"/>
                <a:cs typeface="Arial"/>
              </a:rPr>
              <a:t> </a:t>
            </a:r>
            <a:r>
              <a:rPr sz="1299" b="1" spc="-30" dirty="0">
                <a:solidFill>
                  <a:srgbClr val="43469C"/>
                </a:solidFill>
                <a:latin typeface="Arial"/>
                <a:cs typeface="Arial"/>
              </a:rPr>
              <a:t>РЕГИОНАЛЬНОЕ </a:t>
            </a:r>
            <a:r>
              <a:rPr sz="1299" b="1" spc="-350" dirty="0">
                <a:solidFill>
                  <a:srgbClr val="43469C"/>
                </a:solidFill>
                <a:latin typeface="Arial"/>
                <a:cs typeface="Arial"/>
              </a:rPr>
              <a:t> </a:t>
            </a:r>
            <a:r>
              <a:rPr sz="1299" b="1" spc="-30" dirty="0">
                <a:solidFill>
                  <a:srgbClr val="43469C"/>
                </a:solidFill>
                <a:latin typeface="Arial"/>
                <a:cs typeface="Arial"/>
              </a:rPr>
              <a:t>ОТДЕЛЕНИЕ</a:t>
            </a:r>
            <a:r>
              <a:rPr sz="1299" b="1" spc="-10" dirty="0">
                <a:solidFill>
                  <a:srgbClr val="43469C"/>
                </a:solidFill>
                <a:latin typeface="Arial"/>
                <a:cs typeface="Arial"/>
              </a:rPr>
              <a:t> </a:t>
            </a:r>
            <a:r>
              <a:rPr sz="1299" b="1" spc="-25" dirty="0">
                <a:solidFill>
                  <a:srgbClr val="43469C"/>
                </a:solidFill>
                <a:latin typeface="Arial"/>
                <a:cs typeface="Arial"/>
              </a:rPr>
              <a:t>ДВИЖЕНИЯ).</a:t>
            </a:r>
            <a:endParaRPr sz="1299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70913" y="5500070"/>
            <a:ext cx="926322" cy="400349"/>
          </a:xfrm>
          <a:custGeom>
            <a:avLst/>
            <a:gdLst/>
            <a:ahLst/>
            <a:cxnLst/>
            <a:rect l="l" t="t" r="r" b="b"/>
            <a:pathLst>
              <a:path w="927100" h="400685">
                <a:moveTo>
                  <a:pt x="830452" y="0"/>
                </a:moveTo>
                <a:lnTo>
                  <a:pt x="96088" y="0"/>
                </a:lnTo>
                <a:lnTo>
                  <a:pt x="58686" y="7493"/>
                </a:lnTo>
                <a:lnTo>
                  <a:pt x="28143" y="28067"/>
                </a:lnTo>
                <a:lnTo>
                  <a:pt x="7556" y="58547"/>
                </a:lnTo>
                <a:lnTo>
                  <a:pt x="0" y="95885"/>
                </a:lnTo>
                <a:lnTo>
                  <a:pt x="0" y="304800"/>
                </a:lnTo>
                <a:lnTo>
                  <a:pt x="7556" y="342138"/>
                </a:lnTo>
                <a:lnTo>
                  <a:pt x="28143" y="372618"/>
                </a:lnTo>
                <a:lnTo>
                  <a:pt x="58686" y="393192"/>
                </a:lnTo>
                <a:lnTo>
                  <a:pt x="96088" y="400685"/>
                </a:lnTo>
                <a:lnTo>
                  <a:pt x="830452" y="400685"/>
                </a:lnTo>
                <a:lnTo>
                  <a:pt x="867791" y="393192"/>
                </a:lnTo>
                <a:lnTo>
                  <a:pt x="898398" y="372618"/>
                </a:lnTo>
                <a:lnTo>
                  <a:pt x="918971" y="342138"/>
                </a:lnTo>
                <a:lnTo>
                  <a:pt x="926592" y="304800"/>
                </a:lnTo>
                <a:lnTo>
                  <a:pt x="926592" y="95885"/>
                </a:lnTo>
                <a:lnTo>
                  <a:pt x="918971" y="58547"/>
                </a:lnTo>
                <a:lnTo>
                  <a:pt x="898398" y="28067"/>
                </a:lnTo>
                <a:lnTo>
                  <a:pt x="867791" y="7493"/>
                </a:lnTo>
                <a:lnTo>
                  <a:pt x="830452" y="0"/>
                </a:lnTo>
                <a:close/>
              </a:path>
            </a:pathLst>
          </a:custGeom>
          <a:solidFill>
            <a:srgbClr val="43469C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11" name="object 11"/>
          <p:cNvSpPr txBox="1"/>
          <p:nvPr/>
        </p:nvSpPr>
        <p:spPr>
          <a:xfrm>
            <a:off x="963292" y="5526082"/>
            <a:ext cx="750575" cy="314696"/>
          </a:xfrm>
          <a:prstGeom prst="rect">
            <a:avLst/>
          </a:prstGeom>
        </p:spPr>
        <p:txBody>
          <a:bodyPr vert="horz" wrap="square" lIns="0" tIns="12055" rIns="0" bIns="0" rtlCol="0">
            <a:spAutoFit/>
          </a:bodyPr>
          <a:lstStyle/>
          <a:p>
            <a:pPr marL="12690">
              <a:spcBef>
                <a:spcPts val="95"/>
              </a:spcBef>
            </a:pPr>
            <a:r>
              <a:rPr sz="1898" b="1" spc="-65" dirty="0">
                <a:solidFill>
                  <a:srgbClr val="FFFFFF"/>
                </a:solidFill>
                <a:latin typeface="Arial"/>
                <a:cs typeface="Arial"/>
              </a:rPr>
              <a:t>Ш</a:t>
            </a:r>
            <a:r>
              <a:rPr sz="1898" b="1" spc="-7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898" b="1" spc="-5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898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98" b="1" spc="-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898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83071" y="3519010"/>
            <a:ext cx="8033625" cy="1558886"/>
          </a:xfrm>
          <a:custGeom>
            <a:avLst/>
            <a:gdLst/>
            <a:ahLst/>
            <a:cxnLst/>
            <a:rect l="l" t="t" r="r" b="b"/>
            <a:pathLst>
              <a:path w="8040370" h="1560195">
                <a:moveTo>
                  <a:pt x="7734554" y="0"/>
                </a:moveTo>
                <a:lnTo>
                  <a:pt x="305562" y="0"/>
                </a:lnTo>
                <a:lnTo>
                  <a:pt x="256032" y="4063"/>
                </a:lnTo>
                <a:lnTo>
                  <a:pt x="209042" y="15621"/>
                </a:lnTo>
                <a:lnTo>
                  <a:pt x="165227" y="34162"/>
                </a:lnTo>
                <a:lnTo>
                  <a:pt x="125095" y="58927"/>
                </a:lnTo>
                <a:lnTo>
                  <a:pt x="89509" y="89535"/>
                </a:lnTo>
                <a:lnTo>
                  <a:pt x="58966" y="125095"/>
                </a:lnTo>
                <a:lnTo>
                  <a:pt x="34112" y="165226"/>
                </a:lnTo>
                <a:lnTo>
                  <a:pt x="15582" y="209042"/>
                </a:lnTo>
                <a:lnTo>
                  <a:pt x="4000" y="256159"/>
                </a:lnTo>
                <a:lnTo>
                  <a:pt x="0" y="305688"/>
                </a:lnTo>
                <a:lnTo>
                  <a:pt x="0" y="1254379"/>
                </a:lnTo>
                <a:lnTo>
                  <a:pt x="4000" y="1304036"/>
                </a:lnTo>
                <a:lnTo>
                  <a:pt x="15582" y="1351026"/>
                </a:lnTo>
                <a:lnTo>
                  <a:pt x="34112" y="1394968"/>
                </a:lnTo>
                <a:lnTo>
                  <a:pt x="58966" y="1434973"/>
                </a:lnTo>
                <a:lnTo>
                  <a:pt x="89509" y="1470660"/>
                </a:lnTo>
                <a:lnTo>
                  <a:pt x="125095" y="1501140"/>
                </a:lnTo>
                <a:lnTo>
                  <a:pt x="165227" y="1526032"/>
                </a:lnTo>
                <a:lnTo>
                  <a:pt x="209042" y="1544574"/>
                </a:lnTo>
                <a:lnTo>
                  <a:pt x="256032" y="1556131"/>
                </a:lnTo>
                <a:lnTo>
                  <a:pt x="305562" y="1560195"/>
                </a:lnTo>
                <a:lnTo>
                  <a:pt x="7734554" y="1560195"/>
                </a:lnTo>
                <a:lnTo>
                  <a:pt x="7784083" y="1556131"/>
                </a:lnTo>
                <a:lnTo>
                  <a:pt x="7831074" y="1544574"/>
                </a:lnTo>
                <a:lnTo>
                  <a:pt x="7874889" y="1526032"/>
                </a:lnTo>
                <a:lnTo>
                  <a:pt x="7915021" y="1501140"/>
                </a:lnTo>
                <a:lnTo>
                  <a:pt x="7950581" y="1470660"/>
                </a:lnTo>
                <a:lnTo>
                  <a:pt x="7981188" y="1434973"/>
                </a:lnTo>
                <a:lnTo>
                  <a:pt x="8005953" y="1394968"/>
                </a:lnTo>
                <a:lnTo>
                  <a:pt x="8024495" y="1351026"/>
                </a:lnTo>
                <a:lnTo>
                  <a:pt x="8036052" y="1304036"/>
                </a:lnTo>
                <a:lnTo>
                  <a:pt x="8040116" y="1254379"/>
                </a:lnTo>
                <a:lnTo>
                  <a:pt x="8040116" y="305688"/>
                </a:lnTo>
                <a:lnTo>
                  <a:pt x="8036052" y="256159"/>
                </a:lnTo>
                <a:lnTo>
                  <a:pt x="8024495" y="209042"/>
                </a:lnTo>
                <a:lnTo>
                  <a:pt x="8005953" y="165226"/>
                </a:lnTo>
                <a:lnTo>
                  <a:pt x="7981188" y="125095"/>
                </a:lnTo>
                <a:lnTo>
                  <a:pt x="7950581" y="89535"/>
                </a:lnTo>
                <a:lnTo>
                  <a:pt x="7915021" y="58927"/>
                </a:lnTo>
                <a:lnTo>
                  <a:pt x="7874889" y="34162"/>
                </a:lnTo>
                <a:lnTo>
                  <a:pt x="7831074" y="15621"/>
                </a:lnTo>
                <a:lnTo>
                  <a:pt x="7784083" y="4063"/>
                </a:lnTo>
                <a:lnTo>
                  <a:pt x="7734554" y="0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13" name="object 13"/>
          <p:cNvSpPr txBox="1"/>
          <p:nvPr/>
        </p:nvSpPr>
        <p:spPr>
          <a:xfrm>
            <a:off x="1987830" y="3642121"/>
            <a:ext cx="6781186" cy="1204219"/>
          </a:xfrm>
          <a:prstGeom prst="rect">
            <a:avLst/>
          </a:prstGeom>
        </p:spPr>
        <p:txBody>
          <a:bodyPr vert="horz" wrap="square" lIns="0" tIns="13324" rIns="0" bIns="0" rtlCol="0">
            <a:spAutoFit/>
          </a:bodyPr>
          <a:lstStyle/>
          <a:p>
            <a:pPr marL="12690" marR="1322281" algn="just">
              <a:lnSpc>
                <a:spcPct val="118800"/>
              </a:lnSpc>
              <a:spcBef>
                <a:spcPts val="105"/>
              </a:spcBef>
            </a:pPr>
            <a:r>
              <a:rPr sz="1299" b="1" spc="-45" dirty="0">
                <a:solidFill>
                  <a:srgbClr val="43469C"/>
                </a:solidFill>
                <a:latin typeface="Arial"/>
                <a:cs typeface="Arial"/>
              </a:rPr>
              <a:t>ЗАЯВЛЕНИЕ </a:t>
            </a:r>
            <a:r>
              <a:rPr sz="1299" b="1" spc="-25" dirty="0">
                <a:solidFill>
                  <a:srgbClr val="43469C"/>
                </a:solidFill>
                <a:latin typeface="Arial"/>
                <a:cs typeface="Arial"/>
              </a:rPr>
              <a:t>РУКОВОДИТЕЛЯ </a:t>
            </a:r>
            <a:r>
              <a:rPr sz="1299" b="1" spc="-60" dirty="0">
                <a:solidFill>
                  <a:srgbClr val="43469C"/>
                </a:solidFill>
                <a:latin typeface="Arial"/>
                <a:cs typeface="Arial"/>
              </a:rPr>
              <a:t>ОБРАЗОВАТЕЛЬНОЙ </a:t>
            </a:r>
            <a:r>
              <a:rPr sz="1299" b="1" spc="-20" dirty="0">
                <a:solidFill>
                  <a:srgbClr val="43469C"/>
                </a:solidFill>
                <a:latin typeface="Arial"/>
                <a:cs typeface="Arial"/>
              </a:rPr>
              <a:t>ОРГАНИЗАЦИИ </a:t>
            </a:r>
            <a:r>
              <a:rPr sz="1299" b="1" spc="-15" dirty="0">
                <a:solidFill>
                  <a:srgbClr val="43469C"/>
                </a:solidFill>
                <a:latin typeface="Arial"/>
                <a:cs typeface="Arial"/>
              </a:rPr>
              <a:t> </a:t>
            </a:r>
            <a:r>
              <a:rPr sz="1299" b="1" spc="20" dirty="0">
                <a:solidFill>
                  <a:srgbClr val="43469C"/>
                </a:solidFill>
                <a:latin typeface="Arial"/>
                <a:cs typeface="Arial"/>
              </a:rPr>
              <a:t>ИЛИ </a:t>
            </a:r>
            <a:r>
              <a:rPr sz="1299" b="1" spc="10" dirty="0">
                <a:solidFill>
                  <a:srgbClr val="43469C"/>
                </a:solidFill>
                <a:latin typeface="Arial"/>
                <a:cs typeface="Arial"/>
              </a:rPr>
              <a:t>ИНОЙ </a:t>
            </a:r>
            <a:r>
              <a:rPr sz="1299" b="1" spc="-20" dirty="0">
                <a:solidFill>
                  <a:srgbClr val="43469C"/>
                </a:solidFill>
                <a:latin typeface="Arial"/>
                <a:cs typeface="Arial"/>
              </a:rPr>
              <a:t>ОРГАНИЗАЦИИ, </a:t>
            </a:r>
            <a:r>
              <a:rPr sz="1299" b="1" spc="-5" dirty="0">
                <a:solidFill>
                  <a:srgbClr val="43469C"/>
                </a:solidFill>
                <a:latin typeface="Arial"/>
                <a:cs typeface="Arial"/>
              </a:rPr>
              <a:t>В </a:t>
            </a:r>
            <a:r>
              <a:rPr sz="1299" b="1" spc="-15" dirty="0">
                <a:solidFill>
                  <a:srgbClr val="43469C"/>
                </a:solidFill>
                <a:latin typeface="Arial"/>
                <a:cs typeface="Arial"/>
              </a:rPr>
              <a:t>КОТОРОЙ </a:t>
            </a:r>
            <a:r>
              <a:rPr sz="1299" b="1" spc="-35" dirty="0">
                <a:solidFill>
                  <a:srgbClr val="43469C"/>
                </a:solidFill>
                <a:latin typeface="Arial"/>
                <a:cs typeface="Arial"/>
              </a:rPr>
              <a:t>СОЗДАЕТСЯ </a:t>
            </a:r>
            <a:r>
              <a:rPr sz="1299" b="1" spc="-30" dirty="0">
                <a:solidFill>
                  <a:srgbClr val="43469C"/>
                </a:solidFill>
                <a:latin typeface="Arial"/>
                <a:cs typeface="Arial"/>
              </a:rPr>
              <a:t>ПЕРВИЧНОЕ </a:t>
            </a:r>
            <a:r>
              <a:rPr sz="1299" b="1" spc="-25" dirty="0">
                <a:solidFill>
                  <a:srgbClr val="43469C"/>
                </a:solidFill>
                <a:latin typeface="Arial"/>
                <a:cs typeface="Arial"/>
              </a:rPr>
              <a:t> </a:t>
            </a:r>
            <a:r>
              <a:rPr sz="1299" b="1" spc="-30" dirty="0">
                <a:solidFill>
                  <a:srgbClr val="43469C"/>
                </a:solidFill>
                <a:latin typeface="Arial"/>
                <a:cs typeface="Arial"/>
              </a:rPr>
              <a:t>О</a:t>
            </a:r>
            <a:r>
              <a:rPr sz="1299" b="1" spc="-65" dirty="0">
                <a:solidFill>
                  <a:srgbClr val="43469C"/>
                </a:solidFill>
                <a:latin typeface="Arial"/>
                <a:cs typeface="Arial"/>
              </a:rPr>
              <a:t>Т</a:t>
            </a:r>
            <a:r>
              <a:rPr sz="1299" b="1" spc="-30" dirty="0">
                <a:solidFill>
                  <a:srgbClr val="43469C"/>
                </a:solidFill>
                <a:latin typeface="Arial"/>
                <a:cs typeface="Arial"/>
              </a:rPr>
              <a:t>ДЕЛЕН</a:t>
            </a:r>
            <a:r>
              <a:rPr sz="1299" b="1" spc="-25" dirty="0">
                <a:solidFill>
                  <a:srgbClr val="43469C"/>
                </a:solidFill>
                <a:latin typeface="Arial"/>
                <a:cs typeface="Arial"/>
              </a:rPr>
              <a:t>И</a:t>
            </a:r>
            <a:r>
              <a:rPr sz="1299" b="1" spc="-5" dirty="0">
                <a:solidFill>
                  <a:srgbClr val="43469C"/>
                </a:solidFill>
                <a:latin typeface="Arial"/>
                <a:cs typeface="Arial"/>
              </a:rPr>
              <a:t>Е</a:t>
            </a:r>
            <a:r>
              <a:rPr sz="1299" b="1" spc="20" dirty="0">
                <a:solidFill>
                  <a:srgbClr val="43469C"/>
                </a:solidFill>
                <a:latin typeface="Arial"/>
                <a:cs typeface="Arial"/>
              </a:rPr>
              <a:t> </a:t>
            </a:r>
            <a:r>
              <a:rPr sz="1299" b="1" spc="-20" dirty="0">
                <a:solidFill>
                  <a:srgbClr val="43469C"/>
                </a:solidFill>
                <a:latin typeface="Arial"/>
                <a:cs typeface="Arial"/>
              </a:rPr>
              <a:t>ДВ</a:t>
            </a:r>
            <a:r>
              <a:rPr sz="1299" b="1" spc="-15" dirty="0">
                <a:solidFill>
                  <a:srgbClr val="43469C"/>
                </a:solidFill>
                <a:latin typeface="Arial"/>
                <a:cs typeface="Arial"/>
              </a:rPr>
              <a:t>И</a:t>
            </a:r>
            <a:r>
              <a:rPr sz="1299" b="1" spc="-50" dirty="0">
                <a:solidFill>
                  <a:srgbClr val="43469C"/>
                </a:solidFill>
                <a:latin typeface="Arial"/>
                <a:cs typeface="Arial"/>
              </a:rPr>
              <a:t>Ж</a:t>
            </a:r>
            <a:r>
              <a:rPr sz="1299" b="1" spc="-20" dirty="0">
                <a:solidFill>
                  <a:srgbClr val="43469C"/>
                </a:solidFill>
                <a:latin typeface="Arial"/>
                <a:cs typeface="Arial"/>
              </a:rPr>
              <a:t>ЕН</a:t>
            </a:r>
            <a:r>
              <a:rPr sz="1299" b="1" spc="-15" dirty="0">
                <a:solidFill>
                  <a:srgbClr val="43469C"/>
                </a:solidFill>
                <a:latin typeface="Arial"/>
                <a:cs typeface="Arial"/>
              </a:rPr>
              <a:t>ИЯ</a:t>
            </a:r>
            <a:r>
              <a:rPr sz="1299" b="1" spc="-5" dirty="0">
                <a:solidFill>
                  <a:srgbClr val="43469C"/>
                </a:solidFill>
                <a:latin typeface="Arial"/>
                <a:cs typeface="Arial"/>
              </a:rPr>
              <a:t>,</a:t>
            </a:r>
            <a:r>
              <a:rPr sz="1299" b="1" dirty="0">
                <a:solidFill>
                  <a:srgbClr val="43469C"/>
                </a:solidFill>
                <a:latin typeface="Arial"/>
                <a:cs typeface="Arial"/>
              </a:rPr>
              <a:t> </a:t>
            </a:r>
            <a:r>
              <a:rPr sz="1299" b="1" spc="-45" dirty="0">
                <a:solidFill>
                  <a:srgbClr val="43469C"/>
                </a:solidFill>
                <a:latin typeface="Arial"/>
                <a:cs typeface="Arial"/>
              </a:rPr>
              <a:t>Н</a:t>
            </a:r>
            <a:r>
              <a:rPr sz="1299" b="1" spc="-90" dirty="0">
                <a:solidFill>
                  <a:srgbClr val="43469C"/>
                </a:solidFill>
                <a:latin typeface="Arial"/>
                <a:cs typeface="Arial"/>
              </a:rPr>
              <a:t>А</a:t>
            </a:r>
            <a:r>
              <a:rPr sz="1299" b="1" spc="-40" dirty="0">
                <a:solidFill>
                  <a:srgbClr val="43469C"/>
                </a:solidFill>
                <a:latin typeface="Arial"/>
                <a:cs typeface="Arial"/>
              </a:rPr>
              <a:t>П</a:t>
            </a:r>
            <a:r>
              <a:rPr sz="1299" b="1" spc="-165" dirty="0">
                <a:solidFill>
                  <a:srgbClr val="43469C"/>
                </a:solidFill>
                <a:latin typeface="Arial"/>
                <a:cs typeface="Arial"/>
              </a:rPr>
              <a:t>Р</a:t>
            </a:r>
            <a:r>
              <a:rPr sz="1299" b="1" spc="-80" dirty="0">
                <a:solidFill>
                  <a:srgbClr val="43469C"/>
                </a:solidFill>
                <a:latin typeface="Arial"/>
                <a:cs typeface="Arial"/>
              </a:rPr>
              <a:t>АВ</a:t>
            </a:r>
            <a:r>
              <a:rPr sz="1299" b="1" spc="-40" dirty="0">
                <a:solidFill>
                  <a:srgbClr val="43469C"/>
                </a:solidFill>
                <a:latin typeface="Arial"/>
                <a:cs typeface="Arial"/>
              </a:rPr>
              <a:t>ЛЯ</a:t>
            </a:r>
            <a:r>
              <a:rPr sz="1299" b="1" spc="-45" dirty="0">
                <a:solidFill>
                  <a:srgbClr val="43469C"/>
                </a:solidFill>
                <a:latin typeface="Arial"/>
                <a:cs typeface="Arial"/>
              </a:rPr>
              <a:t>ЕТС</a:t>
            </a:r>
            <a:r>
              <a:rPr sz="1299" b="1" spc="-5" dirty="0">
                <a:solidFill>
                  <a:srgbClr val="43469C"/>
                </a:solidFill>
                <a:latin typeface="Arial"/>
                <a:cs typeface="Arial"/>
              </a:rPr>
              <a:t>Я</a:t>
            </a:r>
            <a:r>
              <a:rPr sz="1299" b="1" spc="15" dirty="0">
                <a:solidFill>
                  <a:srgbClr val="43469C"/>
                </a:solidFill>
                <a:latin typeface="Arial"/>
                <a:cs typeface="Arial"/>
              </a:rPr>
              <a:t> </a:t>
            </a:r>
            <a:r>
              <a:rPr sz="1299" b="1" spc="-5" dirty="0">
                <a:solidFill>
                  <a:srgbClr val="43469C"/>
                </a:solidFill>
                <a:latin typeface="Arial"/>
                <a:cs typeface="Arial"/>
              </a:rPr>
              <a:t>В</a:t>
            </a:r>
            <a:r>
              <a:rPr sz="1299" b="1" spc="-75" dirty="0">
                <a:solidFill>
                  <a:srgbClr val="43469C"/>
                </a:solidFill>
                <a:latin typeface="Arial"/>
                <a:cs typeface="Arial"/>
              </a:rPr>
              <a:t> </a:t>
            </a:r>
            <a:r>
              <a:rPr sz="1299" b="1" spc="-20" dirty="0">
                <a:solidFill>
                  <a:srgbClr val="43469C"/>
                </a:solidFill>
                <a:latin typeface="Arial"/>
                <a:cs typeface="Arial"/>
              </a:rPr>
              <a:t>М</a:t>
            </a:r>
            <a:r>
              <a:rPr sz="1299" b="1" spc="-30" dirty="0">
                <a:solidFill>
                  <a:srgbClr val="43469C"/>
                </a:solidFill>
                <a:latin typeface="Arial"/>
                <a:cs typeface="Arial"/>
              </a:rPr>
              <a:t>Е</a:t>
            </a:r>
            <a:r>
              <a:rPr sz="1299" b="1" spc="-65" dirty="0">
                <a:solidFill>
                  <a:srgbClr val="43469C"/>
                </a:solidFill>
                <a:latin typeface="Arial"/>
                <a:cs typeface="Arial"/>
              </a:rPr>
              <a:t>С</a:t>
            </a:r>
            <a:r>
              <a:rPr sz="1299" b="1" spc="-30" dirty="0">
                <a:solidFill>
                  <a:srgbClr val="43469C"/>
                </a:solidFill>
                <a:latin typeface="Arial"/>
                <a:cs typeface="Arial"/>
              </a:rPr>
              <a:t>ТНО</a:t>
            </a:r>
            <a:r>
              <a:rPr sz="1299" b="1" spc="-5" dirty="0">
                <a:solidFill>
                  <a:srgbClr val="43469C"/>
                </a:solidFill>
                <a:latin typeface="Arial"/>
                <a:cs typeface="Arial"/>
              </a:rPr>
              <a:t>Е</a:t>
            </a:r>
            <a:r>
              <a:rPr sz="1299" b="1" spc="-65" dirty="0">
                <a:solidFill>
                  <a:srgbClr val="43469C"/>
                </a:solidFill>
                <a:latin typeface="Arial"/>
                <a:cs typeface="Arial"/>
              </a:rPr>
              <a:t> </a:t>
            </a:r>
            <a:r>
              <a:rPr sz="1299" b="1" spc="-30" dirty="0">
                <a:solidFill>
                  <a:srgbClr val="43469C"/>
                </a:solidFill>
                <a:latin typeface="Arial"/>
                <a:cs typeface="Arial"/>
              </a:rPr>
              <a:t>О</a:t>
            </a:r>
            <a:r>
              <a:rPr sz="1299" b="1" spc="-65" dirty="0">
                <a:solidFill>
                  <a:srgbClr val="43469C"/>
                </a:solidFill>
                <a:latin typeface="Arial"/>
                <a:cs typeface="Arial"/>
              </a:rPr>
              <a:t>Т</a:t>
            </a:r>
            <a:r>
              <a:rPr sz="1299" b="1" spc="-30" dirty="0">
                <a:solidFill>
                  <a:srgbClr val="43469C"/>
                </a:solidFill>
                <a:latin typeface="Arial"/>
                <a:cs typeface="Arial"/>
              </a:rPr>
              <a:t>ДЕЛЕН</a:t>
            </a:r>
            <a:r>
              <a:rPr sz="1299" b="1" spc="-25" dirty="0">
                <a:solidFill>
                  <a:srgbClr val="43469C"/>
                </a:solidFill>
                <a:latin typeface="Arial"/>
                <a:cs typeface="Arial"/>
              </a:rPr>
              <a:t>И</a:t>
            </a:r>
            <a:r>
              <a:rPr sz="1299" b="1" spc="-5" dirty="0">
                <a:solidFill>
                  <a:srgbClr val="43469C"/>
                </a:solidFill>
                <a:latin typeface="Arial"/>
                <a:cs typeface="Arial"/>
              </a:rPr>
              <a:t>Е</a:t>
            </a:r>
            <a:endParaRPr sz="1299">
              <a:latin typeface="Arial"/>
              <a:cs typeface="Arial"/>
            </a:endParaRPr>
          </a:p>
          <a:p>
            <a:pPr marL="12690" marR="5076" algn="just">
              <a:lnSpc>
                <a:spcPct val="119200"/>
              </a:lnSpc>
            </a:pPr>
            <a:r>
              <a:rPr sz="1299" b="1" spc="-20" dirty="0">
                <a:solidFill>
                  <a:srgbClr val="43469C"/>
                </a:solidFill>
                <a:latin typeface="Arial"/>
                <a:cs typeface="Arial"/>
              </a:rPr>
              <a:t>ДВИЖЕНИЯ (ПРИ </a:t>
            </a:r>
            <a:r>
              <a:rPr sz="1299" b="1" spc="-25" dirty="0">
                <a:solidFill>
                  <a:srgbClr val="43469C"/>
                </a:solidFill>
                <a:latin typeface="Arial"/>
                <a:cs typeface="Arial"/>
              </a:rPr>
              <a:t>ЕГО ОТСУТСТВИИ </a:t>
            </a:r>
            <a:r>
              <a:rPr sz="1299" b="1" spc="-5" dirty="0">
                <a:solidFill>
                  <a:srgbClr val="43469C"/>
                </a:solidFill>
                <a:latin typeface="Arial"/>
                <a:cs typeface="Arial"/>
              </a:rPr>
              <a:t>–</a:t>
            </a:r>
            <a:r>
              <a:rPr sz="1299" b="1" dirty="0">
                <a:solidFill>
                  <a:srgbClr val="43469C"/>
                </a:solidFill>
                <a:latin typeface="Arial"/>
                <a:cs typeface="Arial"/>
              </a:rPr>
              <a:t> </a:t>
            </a:r>
            <a:r>
              <a:rPr sz="1299" b="1" spc="-5" dirty="0">
                <a:solidFill>
                  <a:srgbClr val="43469C"/>
                </a:solidFill>
                <a:latin typeface="Arial"/>
                <a:cs typeface="Arial"/>
              </a:rPr>
              <a:t>В </a:t>
            </a:r>
            <a:r>
              <a:rPr sz="1299" b="1" spc="-30" dirty="0">
                <a:solidFill>
                  <a:srgbClr val="43469C"/>
                </a:solidFill>
                <a:latin typeface="Arial"/>
                <a:cs typeface="Arial"/>
              </a:rPr>
              <a:t>РЕГИОНАЛЬНОЕ ОТДЕЛЕНИЕ </a:t>
            </a:r>
            <a:r>
              <a:rPr sz="1299" b="1" spc="-20" dirty="0">
                <a:solidFill>
                  <a:srgbClr val="43469C"/>
                </a:solidFill>
                <a:latin typeface="Arial"/>
                <a:cs typeface="Arial"/>
              </a:rPr>
              <a:t>ДВИЖЕНИЯ) </a:t>
            </a:r>
            <a:r>
              <a:rPr sz="1299" b="1" spc="-350" dirty="0">
                <a:solidFill>
                  <a:srgbClr val="43469C"/>
                </a:solidFill>
                <a:latin typeface="Arial"/>
                <a:cs typeface="Arial"/>
              </a:rPr>
              <a:t> </a:t>
            </a:r>
            <a:r>
              <a:rPr sz="1299" b="1" spc="-50" dirty="0">
                <a:solidFill>
                  <a:srgbClr val="43469C"/>
                </a:solidFill>
                <a:latin typeface="Arial"/>
                <a:cs typeface="Arial"/>
              </a:rPr>
              <a:t>ВМЕСТЕ</a:t>
            </a:r>
            <a:r>
              <a:rPr sz="1299" b="1" spc="-75" dirty="0">
                <a:solidFill>
                  <a:srgbClr val="43469C"/>
                </a:solidFill>
                <a:latin typeface="Arial"/>
                <a:cs typeface="Arial"/>
              </a:rPr>
              <a:t> </a:t>
            </a:r>
            <a:r>
              <a:rPr sz="1299" b="1" spc="-5" dirty="0">
                <a:solidFill>
                  <a:srgbClr val="43469C"/>
                </a:solidFill>
                <a:latin typeface="Arial"/>
                <a:cs typeface="Arial"/>
              </a:rPr>
              <a:t>С</a:t>
            </a:r>
            <a:r>
              <a:rPr sz="1299" b="1" spc="-50" dirty="0">
                <a:solidFill>
                  <a:srgbClr val="43469C"/>
                </a:solidFill>
                <a:latin typeface="Arial"/>
                <a:cs typeface="Arial"/>
              </a:rPr>
              <a:t> </a:t>
            </a:r>
            <a:r>
              <a:rPr sz="1299" b="1" spc="-5" dirty="0">
                <a:solidFill>
                  <a:srgbClr val="43469C"/>
                </a:solidFill>
                <a:latin typeface="Arial"/>
                <a:cs typeface="Arial"/>
              </a:rPr>
              <a:t>ПРОТОКОЛОМ</a:t>
            </a:r>
            <a:r>
              <a:rPr sz="1299" b="1" spc="5" dirty="0">
                <a:solidFill>
                  <a:srgbClr val="43469C"/>
                </a:solidFill>
                <a:latin typeface="Arial"/>
                <a:cs typeface="Arial"/>
              </a:rPr>
              <a:t> </a:t>
            </a:r>
            <a:r>
              <a:rPr sz="1299" b="1" spc="-60" dirty="0">
                <a:solidFill>
                  <a:srgbClr val="43469C"/>
                </a:solidFill>
                <a:latin typeface="Arial"/>
                <a:cs typeface="Arial"/>
              </a:rPr>
              <a:t>СОБРАНИЯ</a:t>
            </a:r>
            <a:r>
              <a:rPr sz="1299" b="1" dirty="0">
                <a:solidFill>
                  <a:srgbClr val="43469C"/>
                </a:solidFill>
                <a:latin typeface="Arial"/>
                <a:cs typeface="Arial"/>
              </a:rPr>
              <a:t> </a:t>
            </a:r>
            <a:r>
              <a:rPr sz="1299" b="1" spc="-10" dirty="0">
                <a:solidFill>
                  <a:srgbClr val="43469C"/>
                </a:solidFill>
                <a:latin typeface="Arial"/>
                <a:cs typeface="Arial"/>
              </a:rPr>
              <a:t>ИНИЦИАТИВНОЙ</a:t>
            </a:r>
            <a:r>
              <a:rPr sz="1299" b="1" spc="65" dirty="0">
                <a:solidFill>
                  <a:srgbClr val="43469C"/>
                </a:solidFill>
                <a:latin typeface="Arial"/>
                <a:cs typeface="Arial"/>
              </a:rPr>
              <a:t> </a:t>
            </a:r>
            <a:r>
              <a:rPr sz="1299" b="1" spc="-30" dirty="0">
                <a:solidFill>
                  <a:srgbClr val="43469C"/>
                </a:solidFill>
                <a:latin typeface="Arial"/>
                <a:cs typeface="Arial"/>
              </a:rPr>
              <a:t>ГРУППЫ.</a:t>
            </a:r>
            <a:endParaRPr sz="1299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70913" y="3791576"/>
            <a:ext cx="926322" cy="402252"/>
          </a:xfrm>
          <a:custGeom>
            <a:avLst/>
            <a:gdLst/>
            <a:ahLst/>
            <a:cxnLst/>
            <a:rect l="l" t="t" r="r" b="b"/>
            <a:pathLst>
              <a:path w="927100" h="402589">
                <a:moveTo>
                  <a:pt x="830452" y="0"/>
                </a:moveTo>
                <a:lnTo>
                  <a:pt x="96088" y="0"/>
                </a:lnTo>
                <a:lnTo>
                  <a:pt x="58686" y="7619"/>
                </a:lnTo>
                <a:lnTo>
                  <a:pt x="28143" y="28193"/>
                </a:lnTo>
                <a:lnTo>
                  <a:pt x="7556" y="58800"/>
                </a:lnTo>
                <a:lnTo>
                  <a:pt x="0" y="96265"/>
                </a:lnTo>
                <a:lnTo>
                  <a:pt x="0" y="305942"/>
                </a:lnTo>
                <a:lnTo>
                  <a:pt x="7556" y="343407"/>
                </a:lnTo>
                <a:lnTo>
                  <a:pt x="28143" y="374014"/>
                </a:lnTo>
                <a:lnTo>
                  <a:pt x="58686" y="394588"/>
                </a:lnTo>
                <a:lnTo>
                  <a:pt x="96088" y="402209"/>
                </a:lnTo>
                <a:lnTo>
                  <a:pt x="830452" y="402209"/>
                </a:lnTo>
                <a:lnTo>
                  <a:pt x="867791" y="394588"/>
                </a:lnTo>
                <a:lnTo>
                  <a:pt x="898398" y="374014"/>
                </a:lnTo>
                <a:lnTo>
                  <a:pt x="918971" y="343407"/>
                </a:lnTo>
                <a:lnTo>
                  <a:pt x="926592" y="305942"/>
                </a:lnTo>
                <a:lnTo>
                  <a:pt x="926592" y="96265"/>
                </a:lnTo>
                <a:lnTo>
                  <a:pt x="918971" y="58800"/>
                </a:lnTo>
                <a:lnTo>
                  <a:pt x="898398" y="28193"/>
                </a:lnTo>
                <a:lnTo>
                  <a:pt x="867791" y="7619"/>
                </a:lnTo>
                <a:lnTo>
                  <a:pt x="830452" y="0"/>
                </a:lnTo>
                <a:close/>
              </a:path>
            </a:pathLst>
          </a:custGeom>
          <a:solidFill>
            <a:srgbClr val="43469C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15" name="object 15"/>
          <p:cNvSpPr txBox="1"/>
          <p:nvPr/>
        </p:nvSpPr>
        <p:spPr>
          <a:xfrm>
            <a:off x="963292" y="3805027"/>
            <a:ext cx="750575" cy="314696"/>
          </a:xfrm>
          <a:prstGeom prst="rect">
            <a:avLst/>
          </a:prstGeom>
        </p:spPr>
        <p:txBody>
          <a:bodyPr vert="horz" wrap="square" lIns="0" tIns="12055" rIns="0" bIns="0" rtlCol="0">
            <a:spAutoFit/>
          </a:bodyPr>
          <a:lstStyle/>
          <a:p>
            <a:pPr marL="12690">
              <a:spcBef>
                <a:spcPts val="95"/>
              </a:spcBef>
            </a:pPr>
            <a:r>
              <a:rPr sz="1898" b="1" spc="-65" dirty="0">
                <a:solidFill>
                  <a:srgbClr val="FFFFFF"/>
                </a:solidFill>
                <a:latin typeface="Arial"/>
                <a:cs typeface="Arial"/>
              </a:rPr>
              <a:t>Ш</a:t>
            </a:r>
            <a:r>
              <a:rPr sz="1898" b="1" spc="-7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898" b="1" spc="-5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898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98" b="1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98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486" y="0"/>
            <a:ext cx="10683795" cy="1547466"/>
            <a:chOff x="0" y="0"/>
            <a:chExt cx="10692765" cy="1548765"/>
          </a:xfrm>
        </p:grpSpPr>
        <p:sp>
          <p:nvSpPr>
            <p:cNvPr id="17" name="object 17"/>
            <p:cNvSpPr/>
            <p:nvPr/>
          </p:nvSpPr>
          <p:spPr>
            <a:xfrm>
              <a:off x="0" y="0"/>
              <a:ext cx="10692765" cy="1297940"/>
            </a:xfrm>
            <a:custGeom>
              <a:avLst/>
              <a:gdLst/>
              <a:ahLst/>
              <a:cxnLst/>
              <a:rect l="l" t="t" r="r" b="b"/>
              <a:pathLst>
                <a:path w="10692765" h="1297940">
                  <a:moveTo>
                    <a:pt x="10692257" y="0"/>
                  </a:moveTo>
                  <a:lnTo>
                    <a:pt x="0" y="0"/>
                  </a:lnTo>
                  <a:lnTo>
                    <a:pt x="0" y="1297812"/>
                  </a:lnTo>
                  <a:lnTo>
                    <a:pt x="10692257" y="1297812"/>
                  </a:lnTo>
                  <a:lnTo>
                    <a:pt x="10692257" y="0"/>
                  </a:lnTo>
                  <a:close/>
                </a:path>
              </a:pathLst>
            </a:custGeom>
            <a:solidFill>
              <a:srgbClr val="43469C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66332" y="0"/>
              <a:ext cx="4226052" cy="1548383"/>
            </a:xfrm>
            <a:prstGeom prst="rect">
              <a:avLst/>
            </a:prstGeom>
          </p:spPr>
        </p:pic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557639" y="252265"/>
            <a:ext cx="4083431" cy="751477"/>
          </a:xfrm>
          <a:prstGeom prst="rect">
            <a:avLst/>
          </a:prstGeom>
        </p:spPr>
        <p:txBody>
          <a:bodyPr vert="horz" wrap="square" lIns="0" tIns="12689" rIns="0" bIns="0" rtlCol="0">
            <a:spAutoFit/>
          </a:bodyPr>
          <a:lstStyle/>
          <a:p>
            <a:pPr marL="12690" marR="5076">
              <a:spcBef>
                <a:spcPts val="100"/>
              </a:spcBef>
            </a:pPr>
            <a:r>
              <a:rPr sz="2400" spc="-5" dirty="0">
                <a:solidFill>
                  <a:schemeClr val="bg1"/>
                </a:solidFill>
              </a:rPr>
              <a:t>ПОРЯДОК</a:t>
            </a:r>
            <a:r>
              <a:rPr sz="2400" spc="15" dirty="0">
                <a:solidFill>
                  <a:schemeClr val="bg1"/>
                </a:solidFill>
              </a:rPr>
              <a:t> </a:t>
            </a:r>
            <a:r>
              <a:rPr sz="2400" spc="-15" dirty="0">
                <a:solidFill>
                  <a:schemeClr val="bg1"/>
                </a:solidFill>
              </a:rPr>
              <a:t>СОЗДАНИЯ </a:t>
            </a:r>
            <a:r>
              <a:rPr sz="2400" spc="-10" dirty="0">
                <a:solidFill>
                  <a:schemeClr val="bg1"/>
                </a:solidFill>
              </a:rPr>
              <a:t> </a:t>
            </a:r>
            <a:r>
              <a:rPr sz="2400" spc="-35" dirty="0">
                <a:solidFill>
                  <a:schemeClr val="bg1"/>
                </a:solidFill>
              </a:rPr>
              <a:t>П</a:t>
            </a:r>
            <a:r>
              <a:rPr sz="2400" spc="-45" dirty="0">
                <a:solidFill>
                  <a:schemeClr val="bg1"/>
                </a:solidFill>
              </a:rPr>
              <a:t>ЕРВ</a:t>
            </a:r>
            <a:r>
              <a:rPr sz="2400" spc="-35" dirty="0">
                <a:solidFill>
                  <a:schemeClr val="bg1"/>
                </a:solidFill>
              </a:rPr>
              <a:t>ИЧ</a:t>
            </a:r>
            <a:r>
              <a:rPr sz="2400" spc="-45" dirty="0">
                <a:solidFill>
                  <a:schemeClr val="bg1"/>
                </a:solidFill>
              </a:rPr>
              <a:t>Н</a:t>
            </a:r>
            <a:r>
              <a:rPr sz="2400" spc="-20" dirty="0">
                <a:solidFill>
                  <a:schemeClr val="bg1"/>
                </a:solidFill>
              </a:rPr>
              <a:t>О</a:t>
            </a:r>
            <a:r>
              <a:rPr sz="2400" spc="-45" dirty="0">
                <a:solidFill>
                  <a:schemeClr val="bg1"/>
                </a:solidFill>
              </a:rPr>
              <a:t>Г</a:t>
            </a:r>
            <a:r>
              <a:rPr sz="2400" dirty="0">
                <a:solidFill>
                  <a:schemeClr val="bg1"/>
                </a:solidFill>
              </a:rPr>
              <a:t>О</a:t>
            </a:r>
            <a:r>
              <a:rPr sz="2400" spc="-85" dirty="0">
                <a:solidFill>
                  <a:schemeClr val="bg1"/>
                </a:solidFill>
              </a:rPr>
              <a:t> </a:t>
            </a:r>
            <a:r>
              <a:rPr sz="2400" spc="-35" dirty="0">
                <a:solidFill>
                  <a:schemeClr val="bg1"/>
                </a:solidFill>
              </a:rPr>
              <a:t>О</a:t>
            </a:r>
            <a:r>
              <a:rPr sz="2400" spc="-40" dirty="0">
                <a:solidFill>
                  <a:schemeClr val="bg1"/>
                </a:solidFill>
              </a:rPr>
              <a:t>Т</a:t>
            </a:r>
            <a:r>
              <a:rPr sz="2400" spc="-45" dirty="0">
                <a:solidFill>
                  <a:schemeClr val="bg1"/>
                </a:solidFill>
              </a:rPr>
              <a:t>ДЕ</a:t>
            </a:r>
            <a:r>
              <a:rPr sz="2400" spc="-40" dirty="0">
                <a:solidFill>
                  <a:schemeClr val="bg1"/>
                </a:solidFill>
              </a:rPr>
              <a:t>Л</a:t>
            </a:r>
            <a:r>
              <a:rPr sz="2400" spc="-45" dirty="0">
                <a:solidFill>
                  <a:schemeClr val="bg1"/>
                </a:solidFill>
              </a:rPr>
              <a:t>ЕН</a:t>
            </a:r>
            <a:r>
              <a:rPr sz="2400" spc="-25" dirty="0">
                <a:solidFill>
                  <a:schemeClr val="bg1"/>
                </a:solidFill>
              </a:rPr>
              <a:t>И</a:t>
            </a:r>
            <a:r>
              <a:rPr sz="2400" dirty="0">
                <a:solidFill>
                  <a:schemeClr val="bg1"/>
                </a:solidFill>
              </a:rPr>
              <a:t>Я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xfrm>
            <a:off x="10056491" y="7051414"/>
            <a:ext cx="386391" cy="2818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070">
              <a:lnSpc>
                <a:spcPts val="2193"/>
              </a:lnSpc>
            </a:pPr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082606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" y="0"/>
            <a:ext cx="9077960" cy="7539355"/>
          </a:xfrm>
          <a:prstGeom prst="rect">
            <a:avLst/>
          </a:prstGeom>
        </p:spPr>
      </p:pic>
      <p:sp>
        <p:nvSpPr>
          <p:cNvPr id="5" name="object 4"/>
          <p:cNvSpPr/>
          <p:nvPr/>
        </p:nvSpPr>
        <p:spPr>
          <a:xfrm>
            <a:off x="7797057" y="3157743"/>
            <a:ext cx="2896343" cy="4405107"/>
          </a:xfrm>
          <a:custGeom>
            <a:avLst/>
            <a:gdLst/>
            <a:ahLst/>
            <a:cxnLst/>
            <a:rect l="l" t="t" r="r" b="b"/>
            <a:pathLst>
              <a:path w="2898775" h="4408805">
                <a:moveTo>
                  <a:pt x="2898521" y="0"/>
                </a:moveTo>
                <a:lnTo>
                  <a:pt x="833628" y="834770"/>
                </a:lnTo>
                <a:lnTo>
                  <a:pt x="781812" y="856614"/>
                </a:lnTo>
                <a:lnTo>
                  <a:pt x="731520" y="879601"/>
                </a:lnTo>
                <a:lnTo>
                  <a:pt x="682879" y="903858"/>
                </a:lnTo>
                <a:lnTo>
                  <a:pt x="635635" y="929131"/>
                </a:lnTo>
                <a:lnTo>
                  <a:pt x="590042" y="955675"/>
                </a:lnTo>
                <a:lnTo>
                  <a:pt x="545846" y="983233"/>
                </a:lnTo>
                <a:lnTo>
                  <a:pt x="503428" y="1011935"/>
                </a:lnTo>
                <a:lnTo>
                  <a:pt x="462534" y="1041653"/>
                </a:lnTo>
                <a:lnTo>
                  <a:pt x="423164" y="1072388"/>
                </a:lnTo>
                <a:lnTo>
                  <a:pt x="385572" y="1104138"/>
                </a:lnTo>
                <a:lnTo>
                  <a:pt x="349504" y="1136777"/>
                </a:lnTo>
                <a:lnTo>
                  <a:pt x="315214" y="1170431"/>
                </a:lnTo>
                <a:lnTo>
                  <a:pt x="282448" y="1204975"/>
                </a:lnTo>
                <a:lnTo>
                  <a:pt x="251460" y="1240408"/>
                </a:lnTo>
                <a:lnTo>
                  <a:pt x="222250" y="1276730"/>
                </a:lnTo>
                <a:lnTo>
                  <a:pt x="194691" y="1313941"/>
                </a:lnTo>
                <a:lnTo>
                  <a:pt x="168910" y="1351914"/>
                </a:lnTo>
                <a:lnTo>
                  <a:pt x="144907" y="1390649"/>
                </a:lnTo>
                <a:lnTo>
                  <a:pt x="122682" y="1430273"/>
                </a:lnTo>
                <a:lnTo>
                  <a:pt x="102235" y="1470532"/>
                </a:lnTo>
                <a:lnTo>
                  <a:pt x="83566" y="1511427"/>
                </a:lnTo>
                <a:lnTo>
                  <a:pt x="66802" y="1553082"/>
                </a:lnTo>
                <a:lnTo>
                  <a:pt x="51816" y="1595500"/>
                </a:lnTo>
                <a:lnTo>
                  <a:pt x="38735" y="1638427"/>
                </a:lnTo>
                <a:lnTo>
                  <a:pt x="27432" y="1681987"/>
                </a:lnTo>
                <a:lnTo>
                  <a:pt x="18161" y="1726183"/>
                </a:lnTo>
                <a:lnTo>
                  <a:pt x="10668" y="1770887"/>
                </a:lnTo>
                <a:lnTo>
                  <a:pt x="5207" y="1816099"/>
                </a:lnTo>
                <a:lnTo>
                  <a:pt x="1650" y="1861819"/>
                </a:lnTo>
                <a:lnTo>
                  <a:pt x="0" y="1908047"/>
                </a:lnTo>
                <a:lnTo>
                  <a:pt x="381" y="1954656"/>
                </a:lnTo>
                <a:lnTo>
                  <a:pt x="2667" y="2001773"/>
                </a:lnTo>
                <a:lnTo>
                  <a:pt x="7112" y="2049271"/>
                </a:lnTo>
                <a:lnTo>
                  <a:pt x="272669" y="4408448"/>
                </a:lnTo>
                <a:lnTo>
                  <a:pt x="2898521" y="4408448"/>
                </a:lnTo>
                <a:lnTo>
                  <a:pt x="2898521" y="0"/>
                </a:lnTo>
                <a:close/>
              </a:path>
            </a:pathLst>
          </a:custGeom>
          <a:solidFill>
            <a:srgbClr val="4E60AC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6" name="object 4"/>
          <p:cNvSpPr/>
          <p:nvPr/>
        </p:nvSpPr>
        <p:spPr>
          <a:xfrm>
            <a:off x="-2" y="4994528"/>
            <a:ext cx="1772701" cy="2570227"/>
          </a:xfrm>
          <a:custGeom>
            <a:avLst/>
            <a:gdLst/>
            <a:ahLst/>
            <a:cxnLst/>
            <a:rect l="l" t="t" r="r" b="b"/>
            <a:pathLst>
              <a:path w="1774189" h="2572384">
                <a:moveTo>
                  <a:pt x="0" y="0"/>
                </a:moveTo>
                <a:lnTo>
                  <a:pt x="0" y="2572135"/>
                </a:lnTo>
                <a:lnTo>
                  <a:pt x="1622679" y="2572135"/>
                </a:lnTo>
                <a:lnTo>
                  <a:pt x="1769491" y="1267587"/>
                </a:lnTo>
                <a:lnTo>
                  <a:pt x="1773301" y="1220851"/>
                </a:lnTo>
                <a:lnTo>
                  <a:pt x="1773936" y="1174750"/>
                </a:lnTo>
                <a:lnTo>
                  <a:pt x="1771523" y="1129411"/>
                </a:lnTo>
                <a:lnTo>
                  <a:pt x="1766062" y="1084834"/>
                </a:lnTo>
                <a:lnTo>
                  <a:pt x="1757680" y="1041146"/>
                </a:lnTo>
                <a:lnTo>
                  <a:pt x="1746250" y="998347"/>
                </a:lnTo>
                <a:lnTo>
                  <a:pt x="1732026" y="956437"/>
                </a:lnTo>
                <a:lnTo>
                  <a:pt x="1715008" y="915543"/>
                </a:lnTo>
                <a:lnTo>
                  <a:pt x="1695069" y="875792"/>
                </a:lnTo>
                <a:lnTo>
                  <a:pt x="1672463" y="837184"/>
                </a:lnTo>
                <a:lnTo>
                  <a:pt x="1647063" y="799719"/>
                </a:lnTo>
                <a:lnTo>
                  <a:pt x="1618996" y="763651"/>
                </a:lnTo>
                <a:lnTo>
                  <a:pt x="1588262" y="728853"/>
                </a:lnTo>
                <a:lnTo>
                  <a:pt x="1554861" y="695325"/>
                </a:lnTo>
                <a:lnTo>
                  <a:pt x="1518920" y="663448"/>
                </a:lnTo>
                <a:lnTo>
                  <a:pt x="1480439" y="632968"/>
                </a:lnTo>
                <a:lnTo>
                  <a:pt x="1439418" y="604139"/>
                </a:lnTo>
                <a:lnTo>
                  <a:pt x="1395984" y="576961"/>
                </a:lnTo>
                <a:lnTo>
                  <a:pt x="1350137" y="551561"/>
                </a:lnTo>
                <a:lnTo>
                  <a:pt x="1301877" y="527812"/>
                </a:lnTo>
                <a:lnTo>
                  <a:pt x="1251369" y="505968"/>
                </a:lnTo>
                <a:lnTo>
                  <a:pt x="0" y="0"/>
                </a:lnTo>
                <a:close/>
              </a:path>
            </a:pathLst>
          </a:custGeom>
          <a:solidFill>
            <a:srgbClr val="EA423D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7" name="object 3"/>
          <p:cNvSpPr/>
          <p:nvPr/>
        </p:nvSpPr>
        <p:spPr>
          <a:xfrm rot="10800000">
            <a:off x="6565900" y="-1"/>
            <a:ext cx="4119252" cy="2181225"/>
          </a:xfrm>
          <a:custGeom>
            <a:avLst/>
            <a:gdLst/>
            <a:ahLst/>
            <a:cxnLst/>
            <a:rect l="l" t="t" r="r" b="b"/>
            <a:pathLst>
              <a:path w="2890520" h="1351279">
                <a:moveTo>
                  <a:pt x="1790573" y="0"/>
                </a:moveTo>
                <a:lnTo>
                  <a:pt x="1743583" y="2032"/>
                </a:lnTo>
                <a:lnTo>
                  <a:pt x="1695831" y="8001"/>
                </a:lnTo>
                <a:lnTo>
                  <a:pt x="1647316" y="17907"/>
                </a:lnTo>
                <a:lnTo>
                  <a:pt x="1598167" y="31623"/>
                </a:lnTo>
                <a:lnTo>
                  <a:pt x="176555" y="485089"/>
                </a:lnTo>
                <a:lnTo>
                  <a:pt x="136423" y="501370"/>
                </a:lnTo>
                <a:lnTo>
                  <a:pt x="99136" y="523328"/>
                </a:lnTo>
                <a:lnTo>
                  <a:pt x="64820" y="550379"/>
                </a:lnTo>
                <a:lnTo>
                  <a:pt x="33667" y="581939"/>
                </a:lnTo>
                <a:lnTo>
                  <a:pt x="5816" y="617410"/>
                </a:lnTo>
                <a:lnTo>
                  <a:pt x="0" y="626656"/>
                </a:lnTo>
                <a:lnTo>
                  <a:pt x="0" y="1152245"/>
                </a:lnTo>
                <a:lnTo>
                  <a:pt x="152400" y="1351225"/>
                </a:lnTo>
                <a:lnTo>
                  <a:pt x="2890393" y="1351225"/>
                </a:lnTo>
                <a:lnTo>
                  <a:pt x="2873121" y="1284949"/>
                </a:lnTo>
                <a:lnTo>
                  <a:pt x="2855087" y="1249542"/>
                </a:lnTo>
                <a:lnTo>
                  <a:pt x="2243328" y="258368"/>
                </a:lnTo>
                <a:lnTo>
                  <a:pt x="2216150" y="217830"/>
                </a:lnTo>
                <a:lnTo>
                  <a:pt x="2186559" y="180606"/>
                </a:lnTo>
                <a:lnTo>
                  <a:pt x="2154809" y="146723"/>
                </a:lnTo>
                <a:lnTo>
                  <a:pt x="2121027" y="116243"/>
                </a:lnTo>
                <a:lnTo>
                  <a:pt x="2085213" y="89192"/>
                </a:lnTo>
                <a:lnTo>
                  <a:pt x="2047621" y="65659"/>
                </a:lnTo>
                <a:lnTo>
                  <a:pt x="2008377" y="45593"/>
                </a:lnTo>
                <a:lnTo>
                  <a:pt x="1967484" y="29210"/>
                </a:lnTo>
                <a:lnTo>
                  <a:pt x="1925065" y="16383"/>
                </a:lnTo>
                <a:lnTo>
                  <a:pt x="1881377" y="7112"/>
                </a:lnTo>
                <a:lnTo>
                  <a:pt x="1836547" y="1651"/>
                </a:lnTo>
                <a:lnTo>
                  <a:pt x="1790573" y="0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</p:spTree>
    <p:extLst>
      <p:ext uri="{BB962C8B-B14F-4D97-AF65-F5344CB8AC3E}">
        <p14:creationId xmlns:p14="http://schemas.microsoft.com/office/powerpoint/2010/main" val="757439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86" y="4313870"/>
            <a:ext cx="6500751" cy="3278292"/>
            <a:chOff x="0" y="4317491"/>
            <a:chExt cx="6506209" cy="3281045"/>
          </a:xfrm>
        </p:grpSpPr>
        <p:sp>
          <p:nvSpPr>
            <p:cNvPr id="3" name="object 3"/>
            <p:cNvSpPr/>
            <p:nvPr/>
          </p:nvSpPr>
          <p:spPr>
            <a:xfrm>
              <a:off x="0" y="4317491"/>
              <a:ext cx="4960620" cy="3242945"/>
            </a:xfrm>
            <a:custGeom>
              <a:avLst/>
              <a:gdLst/>
              <a:ahLst/>
              <a:cxnLst/>
              <a:rect l="l" t="t" r="r" b="b"/>
              <a:pathLst>
                <a:path w="4960620" h="3242945">
                  <a:moveTo>
                    <a:pt x="1655064" y="0"/>
                  </a:moveTo>
                  <a:lnTo>
                    <a:pt x="1611376" y="762"/>
                  </a:lnTo>
                  <a:lnTo>
                    <a:pt x="1568069" y="3937"/>
                  </a:lnTo>
                  <a:lnTo>
                    <a:pt x="1525143" y="9271"/>
                  </a:lnTo>
                  <a:lnTo>
                    <a:pt x="1482471" y="17145"/>
                  </a:lnTo>
                  <a:lnTo>
                    <a:pt x="1440307" y="27178"/>
                  </a:lnTo>
                  <a:lnTo>
                    <a:pt x="1398651" y="39751"/>
                  </a:lnTo>
                  <a:lnTo>
                    <a:pt x="1357376" y="54483"/>
                  </a:lnTo>
                  <a:lnTo>
                    <a:pt x="1316736" y="71628"/>
                  </a:lnTo>
                  <a:lnTo>
                    <a:pt x="1276731" y="91186"/>
                  </a:lnTo>
                  <a:lnTo>
                    <a:pt x="1237284" y="113030"/>
                  </a:lnTo>
                  <a:lnTo>
                    <a:pt x="1198537" y="137287"/>
                  </a:lnTo>
                  <a:lnTo>
                    <a:pt x="1160500" y="163957"/>
                  </a:lnTo>
                  <a:lnTo>
                    <a:pt x="0" y="1020191"/>
                  </a:lnTo>
                  <a:lnTo>
                    <a:pt x="0" y="3138910"/>
                  </a:lnTo>
                  <a:lnTo>
                    <a:pt x="113057" y="3242696"/>
                  </a:lnTo>
                  <a:lnTo>
                    <a:pt x="4955032" y="3242696"/>
                  </a:lnTo>
                  <a:lnTo>
                    <a:pt x="4958715" y="3195591"/>
                  </a:lnTo>
                  <a:lnTo>
                    <a:pt x="4960366" y="3149693"/>
                  </a:lnTo>
                  <a:lnTo>
                    <a:pt x="4960112" y="3103156"/>
                  </a:lnTo>
                  <a:lnTo>
                    <a:pt x="4958080" y="3056102"/>
                  </a:lnTo>
                  <a:lnTo>
                    <a:pt x="4954270" y="3008668"/>
                  </a:lnTo>
                  <a:lnTo>
                    <a:pt x="4948555" y="2960992"/>
                  </a:lnTo>
                  <a:lnTo>
                    <a:pt x="4941062" y="2913214"/>
                  </a:lnTo>
                  <a:lnTo>
                    <a:pt x="4931918" y="2865450"/>
                  </a:lnTo>
                  <a:lnTo>
                    <a:pt x="4920869" y="2817850"/>
                  </a:lnTo>
                  <a:lnTo>
                    <a:pt x="4908169" y="2770543"/>
                  </a:lnTo>
                  <a:lnTo>
                    <a:pt x="4893691" y="2723654"/>
                  </a:lnTo>
                  <a:lnTo>
                    <a:pt x="4877562" y="2677337"/>
                  </a:lnTo>
                  <a:lnTo>
                    <a:pt x="4859782" y="2631706"/>
                  </a:lnTo>
                  <a:lnTo>
                    <a:pt x="4840224" y="2586901"/>
                  </a:lnTo>
                  <a:lnTo>
                    <a:pt x="4819015" y="2543048"/>
                  </a:lnTo>
                  <a:lnTo>
                    <a:pt x="4796155" y="2500299"/>
                  </a:lnTo>
                  <a:lnTo>
                    <a:pt x="4771644" y="2458783"/>
                  </a:lnTo>
                  <a:lnTo>
                    <a:pt x="4745482" y="2418626"/>
                  </a:lnTo>
                  <a:lnTo>
                    <a:pt x="4717796" y="2379954"/>
                  </a:lnTo>
                  <a:lnTo>
                    <a:pt x="4688459" y="2342921"/>
                  </a:lnTo>
                  <a:lnTo>
                    <a:pt x="4657598" y="2307653"/>
                  </a:lnTo>
                  <a:lnTo>
                    <a:pt x="4625086" y="2274277"/>
                  </a:lnTo>
                  <a:lnTo>
                    <a:pt x="4591050" y="2242934"/>
                  </a:lnTo>
                  <a:lnTo>
                    <a:pt x="2361565" y="302006"/>
                  </a:lnTo>
                  <a:lnTo>
                    <a:pt x="2318512" y="265938"/>
                  </a:lnTo>
                  <a:lnTo>
                    <a:pt x="2275205" y="232156"/>
                  </a:lnTo>
                  <a:lnTo>
                    <a:pt x="2231644" y="200660"/>
                  </a:lnTo>
                  <a:lnTo>
                    <a:pt x="2187702" y="171323"/>
                  </a:lnTo>
                  <a:lnTo>
                    <a:pt x="2143633" y="144399"/>
                  </a:lnTo>
                  <a:lnTo>
                    <a:pt x="2099310" y="119761"/>
                  </a:lnTo>
                  <a:lnTo>
                    <a:pt x="2054860" y="97409"/>
                  </a:lnTo>
                  <a:lnTo>
                    <a:pt x="2010283" y="77343"/>
                  </a:lnTo>
                  <a:lnTo>
                    <a:pt x="1965706" y="59563"/>
                  </a:lnTo>
                  <a:lnTo>
                    <a:pt x="1921129" y="44069"/>
                  </a:lnTo>
                  <a:lnTo>
                    <a:pt x="1876425" y="30988"/>
                  </a:lnTo>
                  <a:lnTo>
                    <a:pt x="1831848" y="20193"/>
                  </a:lnTo>
                  <a:lnTo>
                    <a:pt x="1787398" y="11684"/>
                  </a:lnTo>
                  <a:lnTo>
                    <a:pt x="1743075" y="5461"/>
                  </a:lnTo>
                  <a:lnTo>
                    <a:pt x="1699006" y="1524"/>
                  </a:lnTo>
                  <a:lnTo>
                    <a:pt x="1655064" y="0"/>
                  </a:lnTo>
                  <a:close/>
                </a:path>
              </a:pathLst>
            </a:custGeom>
            <a:solidFill>
              <a:srgbClr val="4E60AC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4" name="object 4"/>
            <p:cNvSpPr/>
            <p:nvPr/>
          </p:nvSpPr>
          <p:spPr>
            <a:xfrm>
              <a:off x="1650492" y="6446519"/>
              <a:ext cx="4817745" cy="1113790"/>
            </a:xfrm>
            <a:custGeom>
              <a:avLst/>
              <a:gdLst/>
              <a:ahLst/>
              <a:cxnLst/>
              <a:rect l="l" t="t" r="r" b="b"/>
              <a:pathLst>
                <a:path w="4817745" h="1113790">
                  <a:moveTo>
                    <a:pt x="4817363" y="1113760"/>
                  </a:moveTo>
                  <a:lnTo>
                    <a:pt x="4361433" y="451675"/>
                  </a:lnTo>
                  <a:lnTo>
                    <a:pt x="4334383" y="414083"/>
                  </a:lnTo>
                  <a:lnTo>
                    <a:pt x="4306061" y="378066"/>
                  </a:lnTo>
                  <a:lnTo>
                    <a:pt x="4276598" y="343636"/>
                  </a:lnTo>
                  <a:lnTo>
                    <a:pt x="4245991" y="310781"/>
                  </a:lnTo>
                  <a:lnTo>
                    <a:pt x="4214241" y="279526"/>
                  </a:lnTo>
                  <a:lnTo>
                    <a:pt x="4181475" y="249885"/>
                  </a:lnTo>
                  <a:lnTo>
                    <a:pt x="4147566" y="221856"/>
                  </a:lnTo>
                  <a:lnTo>
                    <a:pt x="4112641" y="195452"/>
                  </a:lnTo>
                  <a:lnTo>
                    <a:pt x="4076573" y="170675"/>
                  </a:lnTo>
                  <a:lnTo>
                    <a:pt x="4039616" y="147548"/>
                  </a:lnTo>
                  <a:lnTo>
                    <a:pt x="4001770" y="126060"/>
                  </a:lnTo>
                  <a:lnTo>
                    <a:pt x="3962907" y="106235"/>
                  </a:lnTo>
                  <a:lnTo>
                    <a:pt x="3923156" y="88074"/>
                  </a:lnTo>
                  <a:lnTo>
                    <a:pt x="3882517" y="71589"/>
                  </a:lnTo>
                  <a:lnTo>
                    <a:pt x="3841115" y="56794"/>
                  </a:lnTo>
                  <a:lnTo>
                    <a:pt x="3798824" y="43675"/>
                  </a:lnTo>
                  <a:lnTo>
                    <a:pt x="3755644" y="32270"/>
                  </a:lnTo>
                  <a:lnTo>
                    <a:pt x="3711829" y="22567"/>
                  </a:lnTo>
                  <a:lnTo>
                    <a:pt x="3667252" y="14579"/>
                  </a:lnTo>
                  <a:lnTo>
                    <a:pt x="3622040" y="8331"/>
                  </a:lnTo>
                  <a:lnTo>
                    <a:pt x="3576066" y="3809"/>
                  </a:lnTo>
                  <a:lnTo>
                    <a:pt x="3529456" y="1028"/>
                  </a:lnTo>
                  <a:lnTo>
                    <a:pt x="3482340" y="0"/>
                  </a:lnTo>
                  <a:lnTo>
                    <a:pt x="3434460" y="736"/>
                  </a:lnTo>
                  <a:lnTo>
                    <a:pt x="3386074" y="3238"/>
                  </a:lnTo>
                  <a:lnTo>
                    <a:pt x="3337179" y="7518"/>
                  </a:lnTo>
                  <a:lnTo>
                    <a:pt x="3287776" y="13576"/>
                  </a:lnTo>
                  <a:lnTo>
                    <a:pt x="3237992" y="21437"/>
                  </a:lnTo>
                  <a:lnTo>
                    <a:pt x="3187572" y="31102"/>
                  </a:lnTo>
                  <a:lnTo>
                    <a:pt x="3136899" y="42570"/>
                  </a:lnTo>
                  <a:lnTo>
                    <a:pt x="3085719" y="55867"/>
                  </a:lnTo>
                  <a:lnTo>
                    <a:pt x="3034284" y="70992"/>
                  </a:lnTo>
                  <a:lnTo>
                    <a:pt x="2982468" y="87960"/>
                  </a:lnTo>
                  <a:lnTo>
                    <a:pt x="0" y="1113760"/>
                  </a:lnTo>
                </a:path>
              </a:pathLst>
            </a:custGeom>
            <a:ln w="76199">
              <a:solidFill>
                <a:srgbClr val="EB423B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5" name="object 5"/>
          <p:cNvSpPr/>
          <p:nvPr/>
        </p:nvSpPr>
        <p:spPr>
          <a:xfrm>
            <a:off x="7793205" y="3150510"/>
            <a:ext cx="2894440" cy="4403837"/>
          </a:xfrm>
          <a:custGeom>
            <a:avLst/>
            <a:gdLst/>
            <a:ahLst/>
            <a:cxnLst/>
            <a:rect l="l" t="t" r="r" b="b"/>
            <a:pathLst>
              <a:path w="2896870" h="4407534">
                <a:moveTo>
                  <a:pt x="2896870" y="0"/>
                </a:moveTo>
                <a:lnTo>
                  <a:pt x="833755" y="833881"/>
                </a:lnTo>
                <a:lnTo>
                  <a:pt x="781939" y="855726"/>
                </a:lnTo>
                <a:lnTo>
                  <a:pt x="731647" y="878713"/>
                </a:lnTo>
                <a:lnTo>
                  <a:pt x="682879" y="902969"/>
                </a:lnTo>
                <a:lnTo>
                  <a:pt x="635762" y="928369"/>
                </a:lnTo>
                <a:lnTo>
                  <a:pt x="590042" y="954785"/>
                </a:lnTo>
                <a:lnTo>
                  <a:pt x="545973" y="982344"/>
                </a:lnTo>
                <a:lnTo>
                  <a:pt x="503428" y="1011046"/>
                </a:lnTo>
                <a:lnTo>
                  <a:pt x="462534" y="1040764"/>
                </a:lnTo>
                <a:lnTo>
                  <a:pt x="423291" y="1071498"/>
                </a:lnTo>
                <a:lnTo>
                  <a:pt x="385572" y="1103248"/>
                </a:lnTo>
                <a:lnTo>
                  <a:pt x="349504" y="1135888"/>
                </a:lnTo>
                <a:lnTo>
                  <a:pt x="315214" y="1169542"/>
                </a:lnTo>
                <a:lnTo>
                  <a:pt x="282575" y="1204086"/>
                </a:lnTo>
                <a:lnTo>
                  <a:pt x="251587" y="1239519"/>
                </a:lnTo>
                <a:lnTo>
                  <a:pt x="222250" y="1275841"/>
                </a:lnTo>
                <a:lnTo>
                  <a:pt x="194818" y="1313052"/>
                </a:lnTo>
                <a:lnTo>
                  <a:pt x="168910" y="1351025"/>
                </a:lnTo>
                <a:lnTo>
                  <a:pt x="144907" y="1389760"/>
                </a:lnTo>
                <a:lnTo>
                  <a:pt x="122682" y="1429257"/>
                </a:lnTo>
                <a:lnTo>
                  <a:pt x="102235" y="1469516"/>
                </a:lnTo>
                <a:lnTo>
                  <a:pt x="83566" y="1510537"/>
                </a:lnTo>
                <a:lnTo>
                  <a:pt x="66801" y="1552193"/>
                </a:lnTo>
                <a:lnTo>
                  <a:pt x="51816" y="1594484"/>
                </a:lnTo>
                <a:lnTo>
                  <a:pt x="38735" y="1637537"/>
                </a:lnTo>
                <a:lnTo>
                  <a:pt x="27432" y="1681098"/>
                </a:lnTo>
                <a:lnTo>
                  <a:pt x="18161" y="1725167"/>
                </a:lnTo>
                <a:lnTo>
                  <a:pt x="10668" y="1769871"/>
                </a:lnTo>
                <a:lnTo>
                  <a:pt x="5207" y="1815083"/>
                </a:lnTo>
                <a:lnTo>
                  <a:pt x="1650" y="1860930"/>
                </a:lnTo>
                <a:lnTo>
                  <a:pt x="0" y="1907031"/>
                </a:lnTo>
                <a:lnTo>
                  <a:pt x="381" y="1953767"/>
                </a:lnTo>
                <a:lnTo>
                  <a:pt x="2667" y="2000884"/>
                </a:lnTo>
                <a:lnTo>
                  <a:pt x="7112" y="2048382"/>
                </a:lnTo>
                <a:lnTo>
                  <a:pt x="272796" y="4407364"/>
                </a:lnTo>
                <a:lnTo>
                  <a:pt x="2896870" y="4407364"/>
                </a:lnTo>
                <a:lnTo>
                  <a:pt x="2896870" y="0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6" name="object 6"/>
          <p:cNvSpPr/>
          <p:nvPr/>
        </p:nvSpPr>
        <p:spPr>
          <a:xfrm>
            <a:off x="1904841" y="1856197"/>
            <a:ext cx="7628835" cy="1234673"/>
          </a:xfrm>
          <a:custGeom>
            <a:avLst/>
            <a:gdLst/>
            <a:ahLst/>
            <a:cxnLst/>
            <a:rect l="l" t="t" r="r" b="b"/>
            <a:pathLst>
              <a:path w="7635240" h="1235710">
                <a:moveTo>
                  <a:pt x="7404354" y="0"/>
                </a:moveTo>
                <a:lnTo>
                  <a:pt x="230759" y="0"/>
                </a:lnTo>
                <a:lnTo>
                  <a:pt x="184277" y="4698"/>
                </a:lnTo>
                <a:lnTo>
                  <a:pt x="140970" y="18160"/>
                </a:lnTo>
                <a:lnTo>
                  <a:pt x="101727" y="39369"/>
                </a:lnTo>
                <a:lnTo>
                  <a:pt x="67564" y="67563"/>
                </a:lnTo>
                <a:lnTo>
                  <a:pt x="39370" y="101726"/>
                </a:lnTo>
                <a:lnTo>
                  <a:pt x="18161" y="140842"/>
                </a:lnTo>
                <a:lnTo>
                  <a:pt x="4699" y="184150"/>
                </a:lnTo>
                <a:lnTo>
                  <a:pt x="0" y="230758"/>
                </a:lnTo>
                <a:lnTo>
                  <a:pt x="0" y="1004823"/>
                </a:lnTo>
                <a:lnTo>
                  <a:pt x="4699" y="1051305"/>
                </a:lnTo>
                <a:lnTo>
                  <a:pt x="18161" y="1094613"/>
                </a:lnTo>
                <a:lnTo>
                  <a:pt x="39370" y="1133855"/>
                </a:lnTo>
                <a:lnTo>
                  <a:pt x="67564" y="1168018"/>
                </a:lnTo>
                <a:lnTo>
                  <a:pt x="101727" y="1196085"/>
                </a:lnTo>
                <a:lnTo>
                  <a:pt x="140970" y="1217421"/>
                </a:lnTo>
                <a:lnTo>
                  <a:pt x="184277" y="1230883"/>
                </a:lnTo>
                <a:lnTo>
                  <a:pt x="230759" y="1235582"/>
                </a:lnTo>
                <a:lnTo>
                  <a:pt x="7404354" y="1235582"/>
                </a:lnTo>
                <a:lnTo>
                  <a:pt x="7450836" y="1230883"/>
                </a:lnTo>
                <a:lnTo>
                  <a:pt x="7494143" y="1217421"/>
                </a:lnTo>
                <a:lnTo>
                  <a:pt x="7533386" y="1196085"/>
                </a:lnTo>
                <a:lnTo>
                  <a:pt x="7567549" y="1168018"/>
                </a:lnTo>
                <a:lnTo>
                  <a:pt x="7595743" y="1133855"/>
                </a:lnTo>
                <a:lnTo>
                  <a:pt x="7616952" y="1094613"/>
                </a:lnTo>
                <a:lnTo>
                  <a:pt x="7630414" y="1051305"/>
                </a:lnTo>
                <a:lnTo>
                  <a:pt x="7635113" y="1004823"/>
                </a:lnTo>
                <a:lnTo>
                  <a:pt x="7635113" y="230758"/>
                </a:lnTo>
                <a:lnTo>
                  <a:pt x="7630414" y="184150"/>
                </a:lnTo>
                <a:lnTo>
                  <a:pt x="7616952" y="140842"/>
                </a:lnTo>
                <a:lnTo>
                  <a:pt x="7595743" y="101726"/>
                </a:lnTo>
                <a:lnTo>
                  <a:pt x="7567549" y="67563"/>
                </a:lnTo>
                <a:lnTo>
                  <a:pt x="7533386" y="39369"/>
                </a:lnTo>
                <a:lnTo>
                  <a:pt x="7494143" y="18160"/>
                </a:lnTo>
                <a:lnTo>
                  <a:pt x="7450836" y="4698"/>
                </a:lnTo>
                <a:lnTo>
                  <a:pt x="7404354" y="0"/>
                </a:lnTo>
                <a:close/>
              </a:path>
            </a:pathLst>
          </a:custGeom>
          <a:solidFill>
            <a:srgbClr val="43469C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7" name="object 7"/>
          <p:cNvSpPr txBox="1"/>
          <p:nvPr/>
        </p:nvSpPr>
        <p:spPr>
          <a:xfrm>
            <a:off x="2498449" y="2162069"/>
            <a:ext cx="4709651" cy="573558"/>
          </a:xfrm>
          <a:prstGeom prst="rect">
            <a:avLst/>
          </a:prstGeom>
        </p:spPr>
        <p:txBody>
          <a:bodyPr vert="horz" wrap="square" lIns="0" tIns="50123" rIns="0" bIns="0" rtlCol="0">
            <a:spAutoFit/>
          </a:bodyPr>
          <a:lstStyle/>
          <a:p>
            <a:pPr marL="12690">
              <a:spcBef>
                <a:spcPts val="395"/>
              </a:spcBef>
            </a:pPr>
            <a:r>
              <a:rPr sz="1549" b="1" spc="-3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549" b="1" spc="-5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549" b="1" spc="-3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549" b="1" spc="-7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549" b="1" spc="-6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549" b="1" spc="-30" dirty="0">
                <a:solidFill>
                  <a:srgbClr val="FFFFFF"/>
                </a:solidFill>
                <a:latin typeface="Arial"/>
                <a:cs typeface="Arial"/>
              </a:rPr>
              <a:t>ДИТ</a:t>
            </a:r>
            <a:r>
              <a:rPr sz="1549" b="1" spc="-3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549" b="1" spc="-5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549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49" b="1" spc="-40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549" b="1" spc="-12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549" b="1" spc="-45" dirty="0">
                <a:solidFill>
                  <a:srgbClr val="FFFFFF"/>
                </a:solidFill>
                <a:latin typeface="Arial"/>
                <a:cs typeface="Arial"/>
              </a:rPr>
              <a:t>СЕ</a:t>
            </a:r>
            <a:r>
              <a:rPr sz="1549" b="1" spc="-3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549" b="1" spc="-7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549" b="1" spc="-4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549" b="1" spc="-4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549" b="1" spc="-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549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49" b="1" spc="-10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549" b="1" spc="-70" dirty="0">
                <a:solidFill>
                  <a:srgbClr val="FFFFFF"/>
                </a:solidFill>
                <a:latin typeface="Arial"/>
                <a:cs typeface="Arial"/>
              </a:rPr>
              <a:t>ОВЕ</a:t>
            </a:r>
            <a:r>
              <a:rPr sz="1549" b="1" spc="-15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549" b="1" spc="-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endParaRPr sz="1549">
              <a:latin typeface="Arial"/>
              <a:cs typeface="Arial"/>
            </a:endParaRPr>
          </a:p>
          <a:p>
            <a:pPr marL="12690">
              <a:spcBef>
                <a:spcPts val="300"/>
              </a:spcBef>
            </a:pPr>
            <a:r>
              <a:rPr sz="1549" b="1" spc="-35" dirty="0">
                <a:solidFill>
                  <a:srgbClr val="FFFFFF"/>
                </a:solidFill>
                <a:latin typeface="Arial"/>
                <a:cs typeface="Arial"/>
              </a:rPr>
              <a:t>МЕСТНОГО</a:t>
            </a:r>
            <a:r>
              <a:rPr sz="1549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49" b="1" spc="15" dirty="0">
                <a:solidFill>
                  <a:srgbClr val="FFFFFF"/>
                </a:solidFill>
                <a:latin typeface="Arial"/>
                <a:cs typeface="Arial"/>
              </a:rPr>
              <a:t>ИЛИ</a:t>
            </a:r>
            <a:r>
              <a:rPr sz="1549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49" b="1" spc="-30" dirty="0">
                <a:solidFill>
                  <a:srgbClr val="FFFFFF"/>
                </a:solidFill>
                <a:latin typeface="Arial"/>
                <a:cs typeface="Arial"/>
              </a:rPr>
              <a:t>РЕГИОНАЛЬНОГО</a:t>
            </a:r>
            <a:r>
              <a:rPr sz="1549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49" b="1" spc="-30" dirty="0">
                <a:solidFill>
                  <a:srgbClr val="FFFFFF"/>
                </a:solidFill>
                <a:latin typeface="Arial"/>
                <a:cs typeface="Arial"/>
              </a:rPr>
              <a:t>ОТДЕЛЕНИЯ.</a:t>
            </a:r>
            <a:endParaRPr sz="1549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47549" y="2201855"/>
            <a:ext cx="1178840" cy="510112"/>
          </a:xfrm>
          <a:custGeom>
            <a:avLst/>
            <a:gdLst/>
            <a:ahLst/>
            <a:cxnLst/>
            <a:rect l="l" t="t" r="r" b="b"/>
            <a:pathLst>
              <a:path w="1179830" h="510539">
                <a:moveTo>
                  <a:pt x="1083310" y="0"/>
                </a:moveTo>
                <a:lnTo>
                  <a:pt x="96138" y="0"/>
                </a:lnTo>
                <a:lnTo>
                  <a:pt x="58712" y="7493"/>
                </a:lnTo>
                <a:lnTo>
                  <a:pt x="28155" y="28194"/>
                </a:lnTo>
                <a:lnTo>
                  <a:pt x="7556" y="58674"/>
                </a:lnTo>
                <a:lnTo>
                  <a:pt x="0" y="96012"/>
                </a:lnTo>
                <a:lnTo>
                  <a:pt x="0" y="414274"/>
                </a:lnTo>
                <a:lnTo>
                  <a:pt x="7556" y="451738"/>
                </a:lnTo>
                <a:lnTo>
                  <a:pt x="28155" y="482219"/>
                </a:lnTo>
                <a:lnTo>
                  <a:pt x="58712" y="502793"/>
                </a:lnTo>
                <a:lnTo>
                  <a:pt x="96138" y="510413"/>
                </a:lnTo>
                <a:lnTo>
                  <a:pt x="1083310" y="510413"/>
                </a:lnTo>
                <a:lnTo>
                  <a:pt x="1120774" y="502793"/>
                </a:lnTo>
                <a:lnTo>
                  <a:pt x="1151382" y="482219"/>
                </a:lnTo>
                <a:lnTo>
                  <a:pt x="1171955" y="451738"/>
                </a:lnTo>
                <a:lnTo>
                  <a:pt x="1179448" y="414274"/>
                </a:lnTo>
                <a:lnTo>
                  <a:pt x="1179448" y="96012"/>
                </a:lnTo>
                <a:lnTo>
                  <a:pt x="1171955" y="58674"/>
                </a:lnTo>
                <a:lnTo>
                  <a:pt x="1151382" y="28194"/>
                </a:lnTo>
                <a:lnTo>
                  <a:pt x="1120774" y="7493"/>
                </a:lnTo>
                <a:lnTo>
                  <a:pt x="1083310" y="0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9" name="object 9"/>
          <p:cNvSpPr txBox="1"/>
          <p:nvPr/>
        </p:nvSpPr>
        <p:spPr>
          <a:xfrm>
            <a:off x="1184695" y="2224187"/>
            <a:ext cx="968831" cy="390832"/>
          </a:xfrm>
          <a:prstGeom prst="rect">
            <a:avLst/>
          </a:prstGeom>
        </p:spPr>
        <p:txBody>
          <a:bodyPr vert="horz" wrap="square" lIns="0" tIns="12689" rIns="0" bIns="0" rtlCol="0">
            <a:spAutoFit/>
          </a:bodyPr>
          <a:lstStyle/>
          <a:p>
            <a:pPr marL="12690">
              <a:spcBef>
                <a:spcPts val="100"/>
              </a:spcBef>
            </a:pPr>
            <a:r>
              <a:rPr sz="2398" b="1" dirty="0">
                <a:solidFill>
                  <a:srgbClr val="43469C"/>
                </a:solidFill>
                <a:latin typeface="Arial"/>
                <a:cs typeface="Arial"/>
              </a:rPr>
              <a:t>ШАГ</a:t>
            </a:r>
            <a:r>
              <a:rPr sz="2398" b="1" spc="-165" dirty="0">
                <a:solidFill>
                  <a:srgbClr val="43469C"/>
                </a:solidFill>
                <a:latin typeface="Arial"/>
                <a:cs typeface="Arial"/>
              </a:rPr>
              <a:t> </a:t>
            </a:r>
            <a:r>
              <a:rPr sz="2398" b="1" spc="-5" dirty="0">
                <a:solidFill>
                  <a:srgbClr val="43469C"/>
                </a:solidFill>
                <a:latin typeface="Arial"/>
                <a:cs typeface="Arial"/>
              </a:rPr>
              <a:t>1</a:t>
            </a:r>
            <a:endParaRPr sz="2398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796729" y="4438732"/>
            <a:ext cx="7743039" cy="1537949"/>
          </a:xfrm>
          <a:custGeom>
            <a:avLst/>
            <a:gdLst/>
            <a:ahLst/>
            <a:cxnLst/>
            <a:rect l="l" t="t" r="r" b="b"/>
            <a:pathLst>
              <a:path w="7749540" h="1539239">
                <a:moveTo>
                  <a:pt x="7443470" y="0"/>
                </a:moveTo>
                <a:lnTo>
                  <a:pt x="305688" y="0"/>
                </a:lnTo>
                <a:lnTo>
                  <a:pt x="256031" y="3937"/>
                </a:lnTo>
                <a:lnTo>
                  <a:pt x="209041" y="15620"/>
                </a:lnTo>
                <a:lnTo>
                  <a:pt x="165226" y="34162"/>
                </a:lnTo>
                <a:lnTo>
                  <a:pt x="125094" y="58927"/>
                </a:lnTo>
                <a:lnTo>
                  <a:pt x="89534" y="89534"/>
                </a:lnTo>
                <a:lnTo>
                  <a:pt x="58927" y="125094"/>
                </a:lnTo>
                <a:lnTo>
                  <a:pt x="34162" y="165226"/>
                </a:lnTo>
                <a:lnTo>
                  <a:pt x="15620" y="209041"/>
                </a:lnTo>
                <a:lnTo>
                  <a:pt x="3937" y="256031"/>
                </a:lnTo>
                <a:lnTo>
                  <a:pt x="0" y="305562"/>
                </a:lnTo>
                <a:lnTo>
                  <a:pt x="0" y="1233170"/>
                </a:lnTo>
                <a:lnTo>
                  <a:pt x="3937" y="1282700"/>
                </a:lnTo>
                <a:lnTo>
                  <a:pt x="15620" y="1329816"/>
                </a:lnTo>
                <a:lnTo>
                  <a:pt x="34162" y="1373632"/>
                </a:lnTo>
                <a:lnTo>
                  <a:pt x="58927" y="1413637"/>
                </a:lnTo>
                <a:lnTo>
                  <a:pt x="89534" y="1449324"/>
                </a:lnTo>
                <a:lnTo>
                  <a:pt x="125094" y="1479803"/>
                </a:lnTo>
                <a:lnTo>
                  <a:pt x="165226" y="1504695"/>
                </a:lnTo>
                <a:lnTo>
                  <a:pt x="209041" y="1523238"/>
                </a:lnTo>
                <a:lnTo>
                  <a:pt x="256031" y="1534795"/>
                </a:lnTo>
                <a:lnTo>
                  <a:pt x="305688" y="1538858"/>
                </a:lnTo>
                <a:lnTo>
                  <a:pt x="7443470" y="1538858"/>
                </a:lnTo>
                <a:lnTo>
                  <a:pt x="7493127" y="1534795"/>
                </a:lnTo>
                <a:lnTo>
                  <a:pt x="7540117" y="1523238"/>
                </a:lnTo>
                <a:lnTo>
                  <a:pt x="7583932" y="1504695"/>
                </a:lnTo>
                <a:lnTo>
                  <a:pt x="7624063" y="1479803"/>
                </a:lnTo>
                <a:lnTo>
                  <a:pt x="7659624" y="1449324"/>
                </a:lnTo>
                <a:lnTo>
                  <a:pt x="7690231" y="1413637"/>
                </a:lnTo>
                <a:lnTo>
                  <a:pt x="7714996" y="1373632"/>
                </a:lnTo>
                <a:lnTo>
                  <a:pt x="7733537" y="1329816"/>
                </a:lnTo>
                <a:lnTo>
                  <a:pt x="7745095" y="1282700"/>
                </a:lnTo>
                <a:lnTo>
                  <a:pt x="7749158" y="1233170"/>
                </a:lnTo>
                <a:lnTo>
                  <a:pt x="7749158" y="305562"/>
                </a:lnTo>
                <a:lnTo>
                  <a:pt x="7745095" y="256031"/>
                </a:lnTo>
                <a:lnTo>
                  <a:pt x="7733537" y="209041"/>
                </a:lnTo>
                <a:lnTo>
                  <a:pt x="7714996" y="165226"/>
                </a:lnTo>
                <a:lnTo>
                  <a:pt x="7690231" y="125094"/>
                </a:lnTo>
                <a:lnTo>
                  <a:pt x="7659624" y="89534"/>
                </a:lnTo>
                <a:lnTo>
                  <a:pt x="7624063" y="58927"/>
                </a:lnTo>
                <a:lnTo>
                  <a:pt x="7583932" y="34162"/>
                </a:lnTo>
                <a:lnTo>
                  <a:pt x="7540117" y="15620"/>
                </a:lnTo>
                <a:lnTo>
                  <a:pt x="7493127" y="3937"/>
                </a:lnTo>
                <a:lnTo>
                  <a:pt x="7443470" y="0"/>
                </a:lnTo>
                <a:close/>
              </a:path>
            </a:pathLst>
          </a:custGeom>
          <a:solidFill>
            <a:srgbClr val="43469C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11" name="object 11"/>
          <p:cNvSpPr txBox="1"/>
          <p:nvPr/>
        </p:nvSpPr>
        <p:spPr>
          <a:xfrm>
            <a:off x="2498449" y="4648665"/>
            <a:ext cx="6721546" cy="1037988"/>
          </a:xfrm>
          <a:prstGeom prst="rect">
            <a:avLst/>
          </a:prstGeom>
        </p:spPr>
        <p:txBody>
          <a:bodyPr vert="horz" wrap="square" lIns="0" tIns="50757" rIns="0" bIns="0" rtlCol="0">
            <a:spAutoFit/>
          </a:bodyPr>
          <a:lstStyle/>
          <a:p>
            <a:pPr marL="12690">
              <a:spcBef>
                <a:spcPts val="400"/>
              </a:spcBef>
            </a:pPr>
            <a:r>
              <a:rPr sz="1449" b="1" spc="-6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49" b="1" spc="-60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449" b="1" spc="-19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49" b="1" spc="-9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49" b="1" spc="-85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449" b="1" spc="-6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49" b="1" spc="-14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49" b="1" spc="-16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49" b="1" spc="-60" dirty="0">
                <a:solidFill>
                  <a:srgbClr val="FFFFFF"/>
                </a:solidFill>
                <a:latin typeface="Arial"/>
                <a:cs typeface="Arial"/>
              </a:rPr>
              <a:t>ТЕЛЬ</a:t>
            </a:r>
            <a:r>
              <a:rPr sz="1449" b="1" spc="-6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449" b="1" spc="-9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49" b="1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449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49" b="1" spc="20" dirty="0">
                <a:solidFill>
                  <a:srgbClr val="FFFFFF"/>
                </a:solidFill>
                <a:latin typeface="Arial"/>
                <a:cs typeface="Arial"/>
              </a:rPr>
              <a:t>ИЛ</a:t>
            </a:r>
            <a:r>
              <a:rPr sz="1449" b="1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449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49" b="1" spc="-5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449" b="1" spc="-5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449" b="1" spc="-8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49" b="1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449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49" b="1" spc="-4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49" b="1" spc="-3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49" b="1" spc="-13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449" b="1" spc="-6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49" b="1" spc="-4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449" b="1" spc="-25" dirty="0">
                <a:solidFill>
                  <a:srgbClr val="FFFFFF"/>
                </a:solidFill>
                <a:latin typeface="Arial"/>
                <a:cs typeface="Arial"/>
              </a:rPr>
              <a:t>ИЗ</a:t>
            </a:r>
            <a:r>
              <a:rPr sz="1449" b="1" spc="-3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49" b="1" spc="-45" dirty="0">
                <a:solidFill>
                  <a:srgbClr val="FFFFFF"/>
                </a:solidFill>
                <a:latin typeface="Arial"/>
                <a:cs typeface="Arial"/>
              </a:rPr>
              <a:t>Ц</a:t>
            </a:r>
            <a:r>
              <a:rPr sz="1449" b="1" spc="-40" dirty="0">
                <a:solidFill>
                  <a:srgbClr val="FFFFFF"/>
                </a:solidFill>
                <a:latin typeface="Arial"/>
                <a:cs typeface="Arial"/>
              </a:rPr>
              <a:t>ИЯ</a:t>
            </a:r>
            <a:r>
              <a:rPr sz="1449" b="1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endParaRPr sz="1449">
              <a:latin typeface="Arial"/>
              <a:cs typeface="Arial"/>
            </a:endParaRPr>
          </a:p>
          <a:p>
            <a:pPr marL="12690">
              <a:spcBef>
                <a:spcPts val="300"/>
              </a:spcBef>
            </a:pPr>
            <a:r>
              <a:rPr sz="1449" b="1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449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49" b="1" spc="-45" dirty="0">
                <a:solidFill>
                  <a:srgbClr val="FFFFFF"/>
                </a:solidFill>
                <a:latin typeface="Arial"/>
                <a:cs typeface="Arial"/>
              </a:rPr>
              <a:t>ИНИЦИАТИВНАЯ</a:t>
            </a:r>
            <a:r>
              <a:rPr sz="1449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49" b="1" spc="-30" dirty="0">
                <a:solidFill>
                  <a:srgbClr val="FFFFFF"/>
                </a:solidFill>
                <a:latin typeface="Arial"/>
                <a:cs typeface="Arial"/>
              </a:rPr>
              <a:t>ГРУППА,</a:t>
            </a:r>
            <a:r>
              <a:rPr sz="1449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49" b="1" spc="-40" dirty="0">
                <a:solidFill>
                  <a:srgbClr val="FFFFFF"/>
                </a:solidFill>
                <a:latin typeface="Arial"/>
                <a:cs typeface="Arial"/>
              </a:rPr>
              <a:t>ИНФОРМИРУЕТСЯ</a:t>
            </a:r>
            <a:r>
              <a:rPr sz="1449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49" b="1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49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49" b="1" spc="-30" dirty="0">
                <a:solidFill>
                  <a:srgbClr val="FFFFFF"/>
                </a:solidFill>
                <a:latin typeface="Arial"/>
                <a:cs typeface="Arial"/>
              </a:rPr>
              <a:t>ПРИНЯТОМ</a:t>
            </a:r>
            <a:r>
              <a:rPr sz="1449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49" b="1" spc="-45" dirty="0">
                <a:solidFill>
                  <a:srgbClr val="FFFFFF"/>
                </a:solidFill>
                <a:latin typeface="Arial"/>
                <a:cs typeface="Arial"/>
              </a:rPr>
              <a:t>РЕШЕНИИ,</a:t>
            </a:r>
            <a:endParaRPr sz="1449">
              <a:latin typeface="Arial"/>
              <a:cs typeface="Arial"/>
            </a:endParaRPr>
          </a:p>
          <a:p>
            <a:pPr marL="12690">
              <a:spcBef>
                <a:spcPts val="120"/>
              </a:spcBef>
            </a:pPr>
            <a:r>
              <a:rPr sz="1449" b="1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49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49" b="1" spc="-55" dirty="0">
                <a:solidFill>
                  <a:srgbClr val="FFFFFF"/>
                </a:solidFill>
                <a:latin typeface="Arial"/>
                <a:cs typeface="Arial"/>
              </a:rPr>
              <a:t>ТАКЖЕ</a:t>
            </a:r>
            <a:r>
              <a:rPr sz="1449" b="1" dirty="0">
                <a:solidFill>
                  <a:srgbClr val="FFFFFF"/>
                </a:solidFill>
                <a:latin typeface="Arial"/>
                <a:cs typeface="Arial"/>
              </a:rPr>
              <a:t> О</a:t>
            </a:r>
            <a:r>
              <a:rPr sz="1449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49" b="1" spc="-40" dirty="0">
                <a:solidFill>
                  <a:srgbClr val="FFFFFF"/>
                </a:solidFill>
                <a:latin typeface="Arial"/>
                <a:cs typeface="Arial"/>
              </a:rPr>
              <a:t>ВНУТРЕННИХ</a:t>
            </a:r>
            <a:r>
              <a:rPr sz="1449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49" b="1" spc="-25" dirty="0">
                <a:solidFill>
                  <a:srgbClr val="FFFFFF"/>
                </a:solidFill>
                <a:latin typeface="Arial"/>
                <a:cs typeface="Arial"/>
              </a:rPr>
              <a:t>ДОКУМЕНТАХ</a:t>
            </a:r>
            <a:r>
              <a:rPr sz="1449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49" b="1" spc="-40" dirty="0">
                <a:solidFill>
                  <a:srgbClr val="FFFFFF"/>
                </a:solidFill>
                <a:latin typeface="Arial"/>
                <a:cs typeface="Arial"/>
              </a:rPr>
              <a:t>ДВИЖЕНИЯ,</a:t>
            </a:r>
            <a:r>
              <a:rPr sz="1449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49" b="1" spc="-40" dirty="0">
                <a:solidFill>
                  <a:srgbClr val="FFFFFF"/>
                </a:solidFill>
                <a:latin typeface="Arial"/>
                <a:cs typeface="Arial"/>
              </a:rPr>
              <a:t>КОТОРЫМИ</a:t>
            </a:r>
            <a:r>
              <a:rPr sz="1449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49" b="1" spc="5" dirty="0">
                <a:solidFill>
                  <a:srgbClr val="FFFFFF"/>
                </a:solidFill>
                <a:latin typeface="Arial"/>
                <a:cs typeface="Arial"/>
              </a:rPr>
              <a:t>ДОЛЖНО</a:t>
            </a:r>
            <a:endParaRPr sz="1449">
              <a:latin typeface="Arial"/>
              <a:cs typeface="Arial"/>
            </a:endParaRPr>
          </a:p>
          <a:p>
            <a:pPr marL="12690">
              <a:spcBef>
                <a:spcPts val="300"/>
              </a:spcBef>
            </a:pPr>
            <a:r>
              <a:rPr sz="1449" b="1" spc="-7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49" b="1" spc="-5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449" b="1" spc="-50" dirty="0">
                <a:solidFill>
                  <a:srgbClr val="FFFFFF"/>
                </a:solidFill>
                <a:latin typeface="Arial"/>
                <a:cs typeface="Arial"/>
              </a:rPr>
              <a:t>КО</a:t>
            </a:r>
            <a:r>
              <a:rPr sz="1449" b="1" spc="-9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49" b="1" spc="-7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49" b="1" spc="-5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449" b="1" spc="-9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49" b="1" spc="-5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449" b="1" spc="-9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49" b="1" spc="-5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49" b="1" spc="-13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49" b="1" spc="-15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49" b="1" spc="-5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449" b="1" spc="-85" dirty="0">
                <a:solidFill>
                  <a:srgbClr val="FFFFFF"/>
                </a:solidFill>
                <a:latin typeface="Arial"/>
                <a:cs typeface="Arial"/>
              </a:rPr>
              <a:t>Ь</a:t>
            </a:r>
            <a:r>
              <a:rPr sz="1449" b="1" spc="-5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49" b="1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449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49" b="1" spc="-60" dirty="0">
                <a:solidFill>
                  <a:srgbClr val="FFFFFF"/>
                </a:solidFill>
                <a:latin typeface="Arial"/>
                <a:cs typeface="Arial"/>
              </a:rPr>
              <a:t>ПЕР</a:t>
            </a:r>
            <a:r>
              <a:rPr sz="1449" b="1" spc="-6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49" b="1" spc="-6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449" b="1" spc="-65" dirty="0">
                <a:solidFill>
                  <a:srgbClr val="FFFFFF"/>
                </a:solidFill>
                <a:latin typeface="Arial"/>
                <a:cs typeface="Arial"/>
              </a:rPr>
              <a:t>ЧНО</a:t>
            </a:r>
            <a:r>
              <a:rPr sz="1449" b="1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49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49" b="1" spc="-4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49" b="1" spc="-7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449" b="1" spc="-4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449" b="1" spc="-35" dirty="0">
                <a:solidFill>
                  <a:srgbClr val="FFFFFF"/>
                </a:solidFill>
                <a:latin typeface="Arial"/>
                <a:cs typeface="Arial"/>
              </a:rPr>
              <a:t>ЕЛЕ</a:t>
            </a:r>
            <a:r>
              <a:rPr sz="1449" b="1" spc="-4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449" b="1" spc="-4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449" b="1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49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49" b="1" spc="-4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449" b="1" spc="-4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49" b="1" spc="-4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449" b="1" spc="-65" dirty="0">
                <a:solidFill>
                  <a:srgbClr val="FFFFFF"/>
                </a:solidFill>
                <a:latin typeface="Arial"/>
                <a:cs typeface="Arial"/>
              </a:rPr>
              <a:t>Ж</a:t>
            </a:r>
            <a:r>
              <a:rPr sz="1449" b="1" spc="-2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49" b="1" spc="-4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449" b="1" spc="-40" dirty="0">
                <a:solidFill>
                  <a:srgbClr val="FFFFFF"/>
                </a:solidFill>
                <a:latin typeface="Arial"/>
                <a:cs typeface="Arial"/>
              </a:rPr>
              <a:t>ИЯ</a:t>
            </a:r>
            <a:r>
              <a:rPr sz="1449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449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47549" y="4947322"/>
            <a:ext cx="1178840" cy="484099"/>
          </a:xfrm>
          <a:custGeom>
            <a:avLst/>
            <a:gdLst/>
            <a:ahLst/>
            <a:cxnLst/>
            <a:rect l="l" t="t" r="r" b="b"/>
            <a:pathLst>
              <a:path w="1179830" h="484504">
                <a:moveTo>
                  <a:pt x="1083310" y="0"/>
                </a:moveTo>
                <a:lnTo>
                  <a:pt x="96138" y="0"/>
                </a:lnTo>
                <a:lnTo>
                  <a:pt x="58712" y="7619"/>
                </a:lnTo>
                <a:lnTo>
                  <a:pt x="28155" y="28193"/>
                </a:lnTo>
                <a:lnTo>
                  <a:pt x="7556" y="58800"/>
                </a:lnTo>
                <a:lnTo>
                  <a:pt x="0" y="96393"/>
                </a:lnTo>
                <a:lnTo>
                  <a:pt x="0" y="388112"/>
                </a:lnTo>
                <a:lnTo>
                  <a:pt x="7556" y="425577"/>
                </a:lnTo>
                <a:lnTo>
                  <a:pt x="28155" y="456184"/>
                </a:lnTo>
                <a:lnTo>
                  <a:pt x="58712" y="476885"/>
                </a:lnTo>
                <a:lnTo>
                  <a:pt x="96138" y="484378"/>
                </a:lnTo>
                <a:lnTo>
                  <a:pt x="1083310" y="484378"/>
                </a:lnTo>
                <a:lnTo>
                  <a:pt x="1120774" y="476885"/>
                </a:lnTo>
                <a:lnTo>
                  <a:pt x="1151382" y="456184"/>
                </a:lnTo>
                <a:lnTo>
                  <a:pt x="1171955" y="425577"/>
                </a:lnTo>
                <a:lnTo>
                  <a:pt x="1179448" y="388112"/>
                </a:lnTo>
                <a:lnTo>
                  <a:pt x="1179448" y="96393"/>
                </a:lnTo>
                <a:lnTo>
                  <a:pt x="1171955" y="58800"/>
                </a:lnTo>
                <a:lnTo>
                  <a:pt x="1151382" y="28193"/>
                </a:lnTo>
                <a:lnTo>
                  <a:pt x="1120774" y="7619"/>
                </a:lnTo>
                <a:lnTo>
                  <a:pt x="1083310" y="0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13" name="object 13"/>
          <p:cNvSpPr txBox="1"/>
          <p:nvPr/>
        </p:nvSpPr>
        <p:spPr>
          <a:xfrm>
            <a:off x="1161551" y="4977851"/>
            <a:ext cx="919343" cy="376874"/>
          </a:xfrm>
          <a:prstGeom prst="rect">
            <a:avLst/>
          </a:prstGeom>
        </p:spPr>
        <p:txBody>
          <a:bodyPr vert="horz" wrap="square" lIns="0" tIns="13324" rIns="0" bIns="0" rtlCol="0">
            <a:spAutoFit/>
          </a:bodyPr>
          <a:lstStyle/>
          <a:p>
            <a:pPr marL="12690">
              <a:spcBef>
                <a:spcPts val="105"/>
              </a:spcBef>
            </a:pPr>
            <a:r>
              <a:rPr sz="2298" b="1" dirty="0">
                <a:solidFill>
                  <a:srgbClr val="43469C"/>
                </a:solidFill>
                <a:latin typeface="Arial"/>
                <a:cs typeface="Arial"/>
              </a:rPr>
              <a:t>ШАГ</a:t>
            </a:r>
            <a:r>
              <a:rPr sz="2298" b="1" spc="-175" dirty="0">
                <a:solidFill>
                  <a:srgbClr val="43469C"/>
                </a:solidFill>
                <a:latin typeface="Arial"/>
                <a:cs typeface="Arial"/>
              </a:rPr>
              <a:t> </a:t>
            </a:r>
            <a:r>
              <a:rPr sz="2298" b="1" dirty="0">
                <a:solidFill>
                  <a:srgbClr val="43469C"/>
                </a:solidFill>
                <a:latin typeface="Arial"/>
                <a:cs typeface="Arial"/>
              </a:rPr>
              <a:t>3</a:t>
            </a:r>
            <a:endParaRPr sz="2298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877433" y="3191625"/>
            <a:ext cx="7656117" cy="1128717"/>
          </a:xfrm>
          <a:custGeom>
            <a:avLst/>
            <a:gdLst/>
            <a:ahLst/>
            <a:cxnLst/>
            <a:rect l="l" t="t" r="r" b="b"/>
            <a:pathLst>
              <a:path w="7662545" h="1129664">
                <a:moveTo>
                  <a:pt x="7411465" y="0"/>
                </a:moveTo>
                <a:lnTo>
                  <a:pt x="250698" y="0"/>
                </a:lnTo>
                <a:lnTo>
                  <a:pt x="205612" y="4063"/>
                </a:lnTo>
                <a:lnTo>
                  <a:pt x="163194" y="15621"/>
                </a:lnTo>
                <a:lnTo>
                  <a:pt x="124206" y="34162"/>
                </a:lnTo>
                <a:lnTo>
                  <a:pt x="89154" y="58928"/>
                </a:lnTo>
                <a:lnTo>
                  <a:pt x="58928" y="89154"/>
                </a:lnTo>
                <a:lnTo>
                  <a:pt x="34162" y="124079"/>
                </a:lnTo>
                <a:lnTo>
                  <a:pt x="15621" y="163195"/>
                </a:lnTo>
                <a:lnTo>
                  <a:pt x="4063" y="205612"/>
                </a:lnTo>
                <a:lnTo>
                  <a:pt x="0" y="250571"/>
                </a:lnTo>
                <a:lnTo>
                  <a:pt x="0" y="878586"/>
                </a:lnTo>
                <a:lnTo>
                  <a:pt x="4063" y="923544"/>
                </a:lnTo>
                <a:lnTo>
                  <a:pt x="15621" y="965962"/>
                </a:lnTo>
                <a:lnTo>
                  <a:pt x="34162" y="1005078"/>
                </a:lnTo>
                <a:lnTo>
                  <a:pt x="58928" y="1040003"/>
                </a:lnTo>
                <a:lnTo>
                  <a:pt x="89154" y="1070229"/>
                </a:lnTo>
                <a:lnTo>
                  <a:pt x="124206" y="1094994"/>
                </a:lnTo>
                <a:lnTo>
                  <a:pt x="163194" y="1113409"/>
                </a:lnTo>
                <a:lnTo>
                  <a:pt x="205612" y="1125093"/>
                </a:lnTo>
                <a:lnTo>
                  <a:pt x="250698" y="1129157"/>
                </a:lnTo>
                <a:lnTo>
                  <a:pt x="7411465" y="1129157"/>
                </a:lnTo>
                <a:lnTo>
                  <a:pt x="7456424" y="1125093"/>
                </a:lnTo>
                <a:lnTo>
                  <a:pt x="7498841" y="1113409"/>
                </a:lnTo>
                <a:lnTo>
                  <a:pt x="7537958" y="1094994"/>
                </a:lnTo>
                <a:lnTo>
                  <a:pt x="7572883" y="1070229"/>
                </a:lnTo>
                <a:lnTo>
                  <a:pt x="7603108" y="1040003"/>
                </a:lnTo>
                <a:lnTo>
                  <a:pt x="7627874" y="1005078"/>
                </a:lnTo>
                <a:lnTo>
                  <a:pt x="7646415" y="965962"/>
                </a:lnTo>
                <a:lnTo>
                  <a:pt x="7658100" y="923544"/>
                </a:lnTo>
                <a:lnTo>
                  <a:pt x="7662036" y="878586"/>
                </a:lnTo>
                <a:lnTo>
                  <a:pt x="7662036" y="250571"/>
                </a:lnTo>
                <a:lnTo>
                  <a:pt x="7658100" y="205612"/>
                </a:lnTo>
                <a:lnTo>
                  <a:pt x="7646415" y="163195"/>
                </a:lnTo>
                <a:lnTo>
                  <a:pt x="7627874" y="124079"/>
                </a:lnTo>
                <a:lnTo>
                  <a:pt x="7603108" y="89154"/>
                </a:lnTo>
                <a:lnTo>
                  <a:pt x="7572883" y="58928"/>
                </a:lnTo>
                <a:lnTo>
                  <a:pt x="7537958" y="34162"/>
                </a:lnTo>
                <a:lnTo>
                  <a:pt x="7498841" y="15621"/>
                </a:lnTo>
                <a:lnTo>
                  <a:pt x="7456424" y="4063"/>
                </a:lnTo>
                <a:lnTo>
                  <a:pt x="7411465" y="0"/>
                </a:lnTo>
                <a:close/>
              </a:path>
            </a:pathLst>
          </a:custGeom>
          <a:solidFill>
            <a:srgbClr val="43469C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15" name="object 15"/>
          <p:cNvSpPr txBox="1"/>
          <p:nvPr/>
        </p:nvSpPr>
        <p:spPr>
          <a:xfrm>
            <a:off x="2498449" y="3375315"/>
            <a:ext cx="3894995" cy="583075"/>
          </a:xfrm>
          <a:prstGeom prst="rect">
            <a:avLst/>
          </a:prstGeom>
        </p:spPr>
        <p:txBody>
          <a:bodyPr vert="horz" wrap="square" lIns="0" tIns="12689" rIns="0" bIns="0" rtlCol="0">
            <a:spAutoFit/>
          </a:bodyPr>
          <a:lstStyle/>
          <a:p>
            <a:pPr marL="12690" marR="5076">
              <a:lnSpc>
                <a:spcPct val="118100"/>
              </a:lnSpc>
              <a:spcBef>
                <a:spcPts val="100"/>
              </a:spcBef>
            </a:pPr>
            <a:r>
              <a:rPr sz="1549" b="1" spc="-30" dirty="0">
                <a:solidFill>
                  <a:srgbClr val="FFFFFF"/>
                </a:solidFill>
                <a:latin typeface="Arial"/>
                <a:cs typeface="Arial"/>
              </a:rPr>
              <a:t>ПРИ</a:t>
            </a:r>
            <a:r>
              <a:rPr sz="1549" b="1" spc="-3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549" b="1" spc="-3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549" b="1" spc="-35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549" b="1" spc="-7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549" b="1" spc="-30" dirty="0">
                <a:solidFill>
                  <a:srgbClr val="FFFFFF"/>
                </a:solidFill>
                <a:latin typeface="Arial"/>
                <a:cs typeface="Arial"/>
              </a:rPr>
              <a:t>ЕТ</a:t>
            </a:r>
            <a:r>
              <a:rPr sz="1549" b="1" spc="-3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549" b="1" spc="-5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549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49" b="1" spc="-65" dirty="0">
                <a:solidFill>
                  <a:srgbClr val="FFFFFF"/>
                </a:solidFill>
                <a:latin typeface="Arial"/>
                <a:cs typeface="Arial"/>
              </a:rPr>
              <a:t>РЕ</a:t>
            </a:r>
            <a:r>
              <a:rPr sz="1549" b="1" spc="-120" dirty="0">
                <a:solidFill>
                  <a:srgbClr val="FFFFFF"/>
                </a:solidFill>
                <a:latin typeface="Arial"/>
                <a:cs typeface="Arial"/>
              </a:rPr>
              <a:t>Ш</a:t>
            </a:r>
            <a:r>
              <a:rPr sz="1549" b="1" spc="-5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549" b="1" spc="-6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549" b="1" spc="-6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549" b="1" spc="-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549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49" b="1" spc="-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549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49" b="1" spc="-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549" b="1" spc="-5" dirty="0">
                <a:solidFill>
                  <a:srgbClr val="FFFFFF"/>
                </a:solidFill>
                <a:latin typeface="Arial"/>
                <a:cs typeface="Arial"/>
              </a:rPr>
              <a:t>ОЗД</a:t>
            </a:r>
            <a:r>
              <a:rPr sz="1549" b="1" spc="-4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549" b="1" spc="-10" dirty="0">
                <a:solidFill>
                  <a:srgbClr val="FFFFFF"/>
                </a:solidFill>
                <a:latin typeface="Arial"/>
                <a:cs typeface="Arial"/>
              </a:rPr>
              <a:t>НИИ  </a:t>
            </a:r>
            <a:r>
              <a:rPr sz="1549" b="1" spc="-30" dirty="0">
                <a:solidFill>
                  <a:srgbClr val="FFFFFF"/>
                </a:solidFill>
                <a:latin typeface="Arial"/>
                <a:cs typeface="Arial"/>
              </a:rPr>
              <a:t>ПЕР</a:t>
            </a:r>
            <a:r>
              <a:rPr sz="1549" b="1" spc="-3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549" b="1" spc="-3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549" b="1" spc="-25" dirty="0">
                <a:solidFill>
                  <a:srgbClr val="FFFFFF"/>
                </a:solidFill>
                <a:latin typeface="Arial"/>
                <a:cs typeface="Arial"/>
              </a:rPr>
              <a:t>Ч</a:t>
            </a:r>
            <a:r>
              <a:rPr sz="1549" b="1" spc="-35" dirty="0">
                <a:solidFill>
                  <a:srgbClr val="FFFFFF"/>
                </a:solidFill>
                <a:latin typeface="Arial"/>
                <a:cs typeface="Arial"/>
              </a:rPr>
              <a:t>НО</a:t>
            </a:r>
            <a:r>
              <a:rPr sz="1549" b="1" spc="-55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549" b="1" spc="-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549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49" b="1" spc="-3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549" b="1" spc="-6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549" b="1" spc="-30" dirty="0">
                <a:solidFill>
                  <a:srgbClr val="FFFFFF"/>
                </a:solidFill>
                <a:latin typeface="Arial"/>
                <a:cs typeface="Arial"/>
              </a:rPr>
              <a:t>ДЕ</a:t>
            </a:r>
            <a:r>
              <a:rPr sz="1549" b="1" spc="-2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549" b="1" spc="-3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549" b="1" spc="-3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549" b="1" spc="-4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549" b="1" spc="-5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549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49" b="1" spc="-3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549" b="1" spc="-3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549" b="1" spc="-3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549" b="1" spc="-40" dirty="0">
                <a:solidFill>
                  <a:srgbClr val="FFFFFF"/>
                </a:solidFill>
                <a:latin typeface="Arial"/>
                <a:cs typeface="Arial"/>
              </a:rPr>
              <a:t>Ж</a:t>
            </a:r>
            <a:r>
              <a:rPr sz="1549" b="1" spc="-3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549" b="1" spc="-3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549" b="1" spc="-30" dirty="0">
                <a:solidFill>
                  <a:srgbClr val="FFFFFF"/>
                </a:solidFill>
                <a:latin typeface="Arial"/>
                <a:cs typeface="Arial"/>
              </a:rPr>
              <a:t>ИЯ</a:t>
            </a:r>
            <a:r>
              <a:rPr sz="1549" b="1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549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47549" y="3517486"/>
            <a:ext cx="1178840" cy="510112"/>
          </a:xfrm>
          <a:custGeom>
            <a:avLst/>
            <a:gdLst/>
            <a:ahLst/>
            <a:cxnLst/>
            <a:rect l="l" t="t" r="r" b="b"/>
            <a:pathLst>
              <a:path w="1179830" h="510539">
                <a:moveTo>
                  <a:pt x="1083310" y="0"/>
                </a:moveTo>
                <a:lnTo>
                  <a:pt x="96138" y="0"/>
                </a:lnTo>
                <a:lnTo>
                  <a:pt x="58712" y="7493"/>
                </a:lnTo>
                <a:lnTo>
                  <a:pt x="28155" y="28194"/>
                </a:lnTo>
                <a:lnTo>
                  <a:pt x="7556" y="58674"/>
                </a:lnTo>
                <a:lnTo>
                  <a:pt x="0" y="96012"/>
                </a:lnTo>
                <a:lnTo>
                  <a:pt x="0" y="414274"/>
                </a:lnTo>
                <a:lnTo>
                  <a:pt x="7556" y="451738"/>
                </a:lnTo>
                <a:lnTo>
                  <a:pt x="28155" y="482219"/>
                </a:lnTo>
                <a:lnTo>
                  <a:pt x="58712" y="502793"/>
                </a:lnTo>
                <a:lnTo>
                  <a:pt x="96138" y="510413"/>
                </a:lnTo>
                <a:lnTo>
                  <a:pt x="1083310" y="510413"/>
                </a:lnTo>
                <a:lnTo>
                  <a:pt x="1120774" y="502793"/>
                </a:lnTo>
                <a:lnTo>
                  <a:pt x="1151382" y="482219"/>
                </a:lnTo>
                <a:lnTo>
                  <a:pt x="1171955" y="451738"/>
                </a:lnTo>
                <a:lnTo>
                  <a:pt x="1179448" y="414274"/>
                </a:lnTo>
                <a:lnTo>
                  <a:pt x="1179448" y="96012"/>
                </a:lnTo>
                <a:lnTo>
                  <a:pt x="1171955" y="58674"/>
                </a:lnTo>
                <a:lnTo>
                  <a:pt x="1151382" y="28194"/>
                </a:lnTo>
                <a:lnTo>
                  <a:pt x="1120774" y="7493"/>
                </a:lnTo>
                <a:lnTo>
                  <a:pt x="1083310" y="0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17" name="object 17"/>
          <p:cNvSpPr txBox="1"/>
          <p:nvPr/>
        </p:nvSpPr>
        <p:spPr>
          <a:xfrm>
            <a:off x="1168555" y="3539819"/>
            <a:ext cx="967563" cy="390832"/>
          </a:xfrm>
          <a:prstGeom prst="rect">
            <a:avLst/>
          </a:prstGeom>
        </p:spPr>
        <p:txBody>
          <a:bodyPr vert="horz" wrap="square" lIns="0" tIns="12689" rIns="0" bIns="0" rtlCol="0">
            <a:spAutoFit/>
          </a:bodyPr>
          <a:lstStyle/>
          <a:p>
            <a:pPr marL="12690">
              <a:spcBef>
                <a:spcPts val="100"/>
              </a:spcBef>
            </a:pPr>
            <a:r>
              <a:rPr sz="2398" b="1" spc="5" dirty="0">
                <a:solidFill>
                  <a:srgbClr val="43469C"/>
                </a:solidFill>
                <a:latin typeface="Arial"/>
                <a:cs typeface="Arial"/>
              </a:rPr>
              <a:t>Ш</a:t>
            </a:r>
            <a:r>
              <a:rPr sz="2398" b="1" spc="-5" dirty="0">
                <a:solidFill>
                  <a:srgbClr val="43469C"/>
                </a:solidFill>
                <a:latin typeface="Arial"/>
                <a:cs typeface="Arial"/>
              </a:rPr>
              <a:t>А</a:t>
            </a:r>
            <a:r>
              <a:rPr sz="2398" b="1" dirty="0">
                <a:solidFill>
                  <a:srgbClr val="43469C"/>
                </a:solidFill>
                <a:latin typeface="Arial"/>
                <a:cs typeface="Arial"/>
              </a:rPr>
              <a:t>Г</a:t>
            </a:r>
            <a:r>
              <a:rPr sz="2398" b="1" spc="-100" dirty="0">
                <a:solidFill>
                  <a:srgbClr val="43469C"/>
                </a:solidFill>
                <a:latin typeface="Arial"/>
                <a:cs typeface="Arial"/>
              </a:rPr>
              <a:t> </a:t>
            </a:r>
            <a:r>
              <a:rPr sz="2398" b="1" spc="-5" dirty="0">
                <a:solidFill>
                  <a:srgbClr val="43469C"/>
                </a:solidFill>
                <a:latin typeface="Arial"/>
                <a:cs typeface="Arial"/>
              </a:rPr>
              <a:t>2</a:t>
            </a:r>
            <a:endParaRPr sz="2398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486" y="0"/>
            <a:ext cx="10683795" cy="1547466"/>
            <a:chOff x="0" y="0"/>
            <a:chExt cx="10692765" cy="1548765"/>
          </a:xfrm>
        </p:grpSpPr>
        <p:sp>
          <p:nvSpPr>
            <p:cNvPr id="19" name="object 19"/>
            <p:cNvSpPr/>
            <p:nvPr/>
          </p:nvSpPr>
          <p:spPr>
            <a:xfrm>
              <a:off x="0" y="0"/>
              <a:ext cx="10692765" cy="1297940"/>
            </a:xfrm>
            <a:custGeom>
              <a:avLst/>
              <a:gdLst/>
              <a:ahLst/>
              <a:cxnLst/>
              <a:rect l="l" t="t" r="r" b="b"/>
              <a:pathLst>
                <a:path w="10692765" h="1297940">
                  <a:moveTo>
                    <a:pt x="10692257" y="0"/>
                  </a:moveTo>
                  <a:lnTo>
                    <a:pt x="0" y="0"/>
                  </a:lnTo>
                  <a:lnTo>
                    <a:pt x="0" y="1297812"/>
                  </a:lnTo>
                  <a:lnTo>
                    <a:pt x="10692257" y="1297812"/>
                  </a:lnTo>
                  <a:lnTo>
                    <a:pt x="10692257" y="0"/>
                  </a:lnTo>
                  <a:close/>
                </a:path>
              </a:pathLst>
            </a:custGeom>
            <a:solidFill>
              <a:srgbClr val="43469C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58711" y="0"/>
              <a:ext cx="4233672" cy="1548383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668493" y="222138"/>
            <a:ext cx="4955189" cy="848282"/>
          </a:xfrm>
          <a:prstGeom prst="rect">
            <a:avLst/>
          </a:prstGeom>
        </p:spPr>
        <p:txBody>
          <a:bodyPr vert="horz" wrap="square" lIns="0" tIns="12689" rIns="0" bIns="0" rtlCol="0">
            <a:spAutoFit/>
          </a:bodyPr>
          <a:lstStyle/>
          <a:p>
            <a:pPr marL="12690">
              <a:spcBef>
                <a:spcPts val="100"/>
              </a:spcBef>
            </a:pPr>
            <a:r>
              <a:rPr sz="1799" b="1" spc="-5" dirty="0">
                <a:solidFill>
                  <a:srgbClr val="FFFFFF"/>
                </a:solidFill>
                <a:latin typeface="Arial"/>
                <a:cs typeface="Arial"/>
              </a:rPr>
              <a:t>ПОРЯДОК</a:t>
            </a:r>
            <a:r>
              <a:rPr sz="1799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99" b="1" spc="-20" dirty="0">
                <a:solidFill>
                  <a:srgbClr val="FFFFFF"/>
                </a:solidFill>
                <a:latin typeface="Arial"/>
                <a:cs typeface="Arial"/>
              </a:rPr>
              <a:t>ДЕЙСТВИЙ</a:t>
            </a:r>
            <a:r>
              <a:rPr sz="1799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99" b="1" spc="-25" dirty="0">
                <a:solidFill>
                  <a:srgbClr val="FFFFFF"/>
                </a:solidFill>
                <a:latin typeface="Arial"/>
                <a:cs typeface="Arial"/>
              </a:rPr>
              <a:t>МЕСТНОГО</a:t>
            </a:r>
            <a:endParaRPr sz="1799">
              <a:latin typeface="Arial"/>
              <a:cs typeface="Arial"/>
            </a:endParaRPr>
          </a:p>
          <a:p>
            <a:pPr marL="12690">
              <a:spcBef>
                <a:spcPts val="5"/>
              </a:spcBef>
            </a:pPr>
            <a:r>
              <a:rPr sz="1799" b="1" spc="30" dirty="0">
                <a:solidFill>
                  <a:srgbClr val="FFFFFF"/>
                </a:solidFill>
                <a:latin typeface="Arial"/>
                <a:cs typeface="Arial"/>
              </a:rPr>
              <a:t>ИЛИ</a:t>
            </a:r>
            <a:r>
              <a:rPr sz="1799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99" b="1" spc="-20" dirty="0">
                <a:solidFill>
                  <a:srgbClr val="FFFFFF"/>
                </a:solidFill>
                <a:latin typeface="Arial"/>
                <a:cs typeface="Arial"/>
              </a:rPr>
              <a:t>РЕГИОНАЛЬНОГО</a:t>
            </a:r>
            <a:r>
              <a:rPr sz="1799" b="1" spc="-30" dirty="0">
                <a:solidFill>
                  <a:srgbClr val="FFFFFF"/>
                </a:solidFill>
                <a:latin typeface="Arial"/>
                <a:cs typeface="Arial"/>
              </a:rPr>
              <a:t> ОТДЕЛЕНИЯ</a:t>
            </a:r>
            <a:endParaRPr sz="1799">
              <a:latin typeface="Arial"/>
              <a:cs typeface="Arial"/>
            </a:endParaRPr>
          </a:p>
          <a:p>
            <a:pPr marL="12690"/>
            <a:r>
              <a:rPr sz="1799" b="1" spc="5" dirty="0">
                <a:solidFill>
                  <a:srgbClr val="FFFFFF"/>
                </a:solidFill>
                <a:latin typeface="Arial"/>
                <a:cs typeface="Arial"/>
              </a:rPr>
              <a:t>ПРИ</a:t>
            </a:r>
            <a:r>
              <a:rPr sz="1799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99" b="1" spc="-25" dirty="0">
                <a:solidFill>
                  <a:srgbClr val="FFFFFF"/>
                </a:solidFill>
                <a:latin typeface="Arial"/>
                <a:cs typeface="Arial"/>
              </a:rPr>
              <a:t>СОЗДАНИЕ</a:t>
            </a:r>
            <a:r>
              <a:rPr sz="1799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99" b="1" spc="-30" dirty="0">
                <a:solidFill>
                  <a:srgbClr val="FFFFFF"/>
                </a:solidFill>
                <a:latin typeface="Arial"/>
                <a:cs typeface="Arial"/>
              </a:rPr>
              <a:t>ПЕРВИЧНОГО ОТДЕЛЕНИЯ</a:t>
            </a:r>
            <a:endParaRPr sz="1799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xfrm>
            <a:off x="10056491" y="7051414"/>
            <a:ext cx="386391" cy="2818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070">
              <a:lnSpc>
                <a:spcPts val="2193"/>
              </a:lnSpc>
            </a:pPr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520232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86" y="1674994"/>
            <a:ext cx="10683795" cy="5878974"/>
            <a:chOff x="0" y="1676400"/>
            <a:chExt cx="10692765" cy="5883910"/>
          </a:xfrm>
        </p:grpSpPr>
        <p:sp>
          <p:nvSpPr>
            <p:cNvPr id="3" name="object 3"/>
            <p:cNvSpPr/>
            <p:nvPr/>
          </p:nvSpPr>
          <p:spPr>
            <a:xfrm>
              <a:off x="6019800" y="5907023"/>
              <a:ext cx="3753485" cy="1653539"/>
            </a:xfrm>
            <a:custGeom>
              <a:avLst/>
              <a:gdLst/>
              <a:ahLst/>
              <a:cxnLst/>
              <a:rect l="l" t="t" r="r" b="b"/>
              <a:pathLst>
                <a:path w="3753484" h="1653540">
                  <a:moveTo>
                    <a:pt x="1416050" y="0"/>
                  </a:moveTo>
                  <a:lnTo>
                    <a:pt x="1369822" y="507"/>
                  </a:lnTo>
                  <a:lnTo>
                    <a:pt x="1324355" y="3937"/>
                  </a:lnTo>
                  <a:lnTo>
                    <a:pt x="1279652" y="10160"/>
                  </a:lnTo>
                  <a:lnTo>
                    <a:pt x="1235964" y="19304"/>
                  </a:lnTo>
                  <a:lnTo>
                    <a:pt x="1193292" y="31115"/>
                  </a:lnTo>
                  <a:lnTo>
                    <a:pt x="1151763" y="45719"/>
                  </a:lnTo>
                  <a:lnTo>
                    <a:pt x="1111250" y="63118"/>
                  </a:lnTo>
                  <a:lnTo>
                    <a:pt x="1072006" y="83184"/>
                  </a:lnTo>
                  <a:lnTo>
                    <a:pt x="1034033" y="106044"/>
                  </a:lnTo>
                  <a:lnTo>
                    <a:pt x="997457" y="131444"/>
                  </a:lnTo>
                  <a:lnTo>
                    <a:pt x="962278" y="159512"/>
                  </a:lnTo>
                  <a:lnTo>
                    <a:pt x="928624" y="190246"/>
                  </a:lnTo>
                  <a:lnTo>
                    <a:pt x="896620" y="223519"/>
                  </a:lnTo>
                  <a:lnTo>
                    <a:pt x="866140" y="259334"/>
                  </a:lnTo>
                  <a:lnTo>
                    <a:pt x="837438" y="297688"/>
                  </a:lnTo>
                  <a:lnTo>
                    <a:pt x="810514" y="338581"/>
                  </a:lnTo>
                  <a:lnTo>
                    <a:pt x="7874" y="1638270"/>
                  </a:lnTo>
                  <a:lnTo>
                    <a:pt x="0" y="1653129"/>
                  </a:lnTo>
                  <a:lnTo>
                    <a:pt x="3644138" y="1653129"/>
                  </a:lnTo>
                  <a:lnTo>
                    <a:pt x="3753230" y="1510703"/>
                  </a:lnTo>
                  <a:lnTo>
                    <a:pt x="3753230" y="820724"/>
                  </a:lnTo>
                  <a:lnTo>
                    <a:pt x="3725545" y="782548"/>
                  </a:lnTo>
                  <a:lnTo>
                    <a:pt x="3697097" y="749744"/>
                  </a:lnTo>
                  <a:lnTo>
                    <a:pt x="3666363" y="719861"/>
                  </a:lnTo>
                  <a:lnTo>
                    <a:pt x="3633343" y="693229"/>
                  </a:lnTo>
                  <a:lnTo>
                    <a:pt x="3598164" y="670153"/>
                  </a:lnTo>
                  <a:lnTo>
                    <a:pt x="3560953" y="650951"/>
                  </a:lnTo>
                  <a:lnTo>
                    <a:pt x="3521709" y="635927"/>
                  </a:lnTo>
                  <a:lnTo>
                    <a:pt x="1656715" y="41275"/>
                  </a:lnTo>
                  <a:lnTo>
                    <a:pt x="1607566" y="27050"/>
                  </a:lnTo>
                  <a:lnTo>
                    <a:pt x="1558925" y="15875"/>
                  </a:lnTo>
                  <a:lnTo>
                    <a:pt x="1510665" y="7619"/>
                  </a:lnTo>
                  <a:lnTo>
                    <a:pt x="1463040" y="2412"/>
                  </a:lnTo>
                  <a:lnTo>
                    <a:pt x="1416050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676399"/>
              <a:ext cx="10692765" cy="5884545"/>
            </a:xfrm>
            <a:custGeom>
              <a:avLst/>
              <a:gdLst/>
              <a:ahLst/>
              <a:cxnLst/>
              <a:rect l="l" t="t" r="r" b="b"/>
              <a:pathLst>
                <a:path w="10692765" h="5884545">
                  <a:moveTo>
                    <a:pt x="6375400" y="1885696"/>
                  </a:moveTo>
                  <a:lnTo>
                    <a:pt x="6374892" y="1846453"/>
                  </a:lnTo>
                  <a:lnTo>
                    <a:pt x="6372479" y="1806702"/>
                  </a:lnTo>
                  <a:lnTo>
                    <a:pt x="6368034" y="1766697"/>
                  </a:lnTo>
                  <a:lnTo>
                    <a:pt x="6361684" y="1726438"/>
                  </a:lnTo>
                  <a:lnTo>
                    <a:pt x="6353429" y="1685925"/>
                  </a:lnTo>
                  <a:lnTo>
                    <a:pt x="6343396" y="1645412"/>
                  </a:lnTo>
                  <a:lnTo>
                    <a:pt x="6331458" y="1604645"/>
                  </a:lnTo>
                  <a:lnTo>
                    <a:pt x="6317742" y="1564005"/>
                  </a:lnTo>
                  <a:lnTo>
                    <a:pt x="6302502" y="1523365"/>
                  </a:lnTo>
                  <a:lnTo>
                    <a:pt x="6285484" y="1482725"/>
                  </a:lnTo>
                  <a:lnTo>
                    <a:pt x="6266815" y="1442466"/>
                  </a:lnTo>
                  <a:lnTo>
                    <a:pt x="6246622" y="1402334"/>
                  </a:lnTo>
                  <a:lnTo>
                    <a:pt x="6224905" y="1362456"/>
                  </a:lnTo>
                  <a:lnTo>
                    <a:pt x="6201664" y="1322959"/>
                  </a:lnTo>
                  <a:lnTo>
                    <a:pt x="6177026" y="1283970"/>
                  </a:lnTo>
                  <a:lnTo>
                    <a:pt x="6150991" y="1245362"/>
                  </a:lnTo>
                  <a:lnTo>
                    <a:pt x="6123559" y="1207389"/>
                  </a:lnTo>
                  <a:lnTo>
                    <a:pt x="6094984" y="1169924"/>
                  </a:lnTo>
                  <a:lnTo>
                    <a:pt x="6065012" y="1133221"/>
                  </a:lnTo>
                  <a:lnTo>
                    <a:pt x="6033897" y="1097153"/>
                  </a:lnTo>
                  <a:lnTo>
                    <a:pt x="6001639" y="1061974"/>
                  </a:lnTo>
                  <a:lnTo>
                    <a:pt x="5968238" y="1027684"/>
                  </a:lnTo>
                  <a:lnTo>
                    <a:pt x="5933821" y="994283"/>
                  </a:lnTo>
                  <a:lnTo>
                    <a:pt x="5898261" y="961771"/>
                  </a:lnTo>
                  <a:lnTo>
                    <a:pt x="5861812" y="930402"/>
                  </a:lnTo>
                  <a:lnTo>
                    <a:pt x="5824474" y="900176"/>
                  </a:lnTo>
                  <a:lnTo>
                    <a:pt x="5786247" y="870966"/>
                  </a:lnTo>
                  <a:lnTo>
                    <a:pt x="5747131" y="843153"/>
                  </a:lnTo>
                  <a:lnTo>
                    <a:pt x="5707253" y="816610"/>
                  </a:lnTo>
                  <a:lnTo>
                    <a:pt x="5666613" y="791337"/>
                  </a:lnTo>
                  <a:lnTo>
                    <a:pt x="5625211" y="767461"/>
                  </a:lnTo>
                  <a:lnTo>
                    <a:pt x="5583301" y="745236"/>
                  </a:lnTo>
                  <a:lnTo>
                    <a:pt x="5540629" y="724408"/>
                  </a:lnTo>
                  <a:lnTo>
                    <a:pt x="5497449" y="705231"/>
                  </a:lnTo>
                  <a:lnTo>
                    <a:pt x="5453888" y="687705"/>
                  </a:lnTo>
                  <a:lnTo>
                    <a:pt x="5409692" y="671957"/>
                  </a:lnTo>
                  <a:lnTo>
                    <a:pt x="5365115" y="657987"/>
                  </a:lnTo>
                  <a:lnTo>
                    <a:pt x="5320157" y="645922"/>
                  </a:lnTo>
                  <a:lnTo>
                    <a:pt x="5274818" y="635635"/>
                  </a:lnTo>
                  <a:lnTo>
                    <a:pt x="5229352" y="627507"/>
                  </a:lnTo>
                  <a:lnTo>
                    <a:pt x="1405636" y="24003"/>
                  </a:lnTo>
                  <a:lnTo>
                    <a:pt x="1350391" y="16002"/>
                  </a:lnTo>
                  <a:lnTo>
                    <a:pt x="1295781" y="9652"/>
                  </a:lnTo>
                  <a:lnTo>
                    <a:pt x="1241717" y="4953"/>
                  </a:lnTo>
                  <a:lnTo>
                    <a:pt x="1188326" y="1651"/>
                  </a:lnTo>
                  <a:lnTo>
                    <a:pt x="1135583" y="127"/>
                  </a:lnTo>
                  <a:lnTo>
                    <a:pt x="1083513" y="0"/>
                  </a:lnTo>
                  <a:lnTo>
                    <a:pt x="1032154" y="1397"/>
                  </a:lnTo>
                  <a:lnTo>
                    <a:pt x="981494" y="4445"/>
                  </a:lnTo>
                  <a:lnTo>
                    <a:pt x="931583" y="9017"/>
                  </a:lnTo>
                  <a:lnTo>
                    <a:pt x="882434" y="14986"/>
                  </a:lnTo>
                  <a:lnTo>
                    <a:pt x="834072" y="22606"/>
                  </a:lnTo>
                  <a:lnTo>
                    <a:pt x="786498" y="31623"/>
                  </a:lnTo>
                  <a:lnTo>
                    <a:pt x="739762" y="42037"/>
                  </a:lnTo>
                  <a:lnTo>
                    <a:pt x="693864" y="53975"/>
                  </a:lnTo>
                  <a:lnTo>
                    <a:pt x="648843" y="67437"/>
                  </a:lnTo>
                  <a:lnTo>
                    <a:pt x="604710" y="82296"/>
                  </a:lnTo>
                  <a:lnTo>
                    <a:pt x="561492" y="98552"/>
                  </a:lnTo>
                  <a:lnTo>
                    <a:pt x="519201" y="116332"/>
                  </a:lnTo>
                  <a:lnTo>
                    <a:pt x="477875" y="135509"/>
                  </a:lnTo>
                  <a:lnTo>
                    <a:pt x="437515" y="155956"/>
                  </a:lnTo>
                  <a:lnTo>
                    <a:pt x="398157" y="177927"/>
                  </a:lnTo>
                  <a:lnTo>
                    <a:pt x="359816" y="201295"/>
                  </a:lnTo>
                  <a:lnTo>
                    <a:pt x="322529" y="225933"/>
                  </a:lnTo>
                  <a:lnTo>
                    <a:pt x="286270" y="251968"/>
                  </a:lnTo>
                  <a:lnTo>
                    <a:pt x="251117" y="279400"/>
                  </a:lnTo>
                  <a:lnTo>
                    <a:pt x="217081" y="308102"/>
                  </a:lnTo>
                  <a:lnTo>
                    <a:pt x="184162" y="338201"/>
                  </a:lnTo>
                  <a:lnTo>
                    <a:pt x="152387" y="369443"/>
                  </a:lnTo>
                  <a:lnTo>
                    <a:pt x="121780" y="402209"/>
                  </a:lnTo>
                  <a:lnTo>
                    <a:pt x="92379" y="436118"/>
                  </a:lnTo>
                  <a:lnTo>
                    <a:pt x="64173" y="471424"/>
                  </a:lnTo>
                  <a:lnTo>
                    <a:pt x="37211" y="507873"/>
                  </a:lnTo>
                  <a:lnTo>
                    <a:pt x="11506" y="545719"/>
                  </a:lnTo>
                  <a:lnTo>
                    <a:pt x="0" y="564007"/>
                  </a:lnTo>
                  <a:lnTo>
                    <a:pt x="0" y="4746625"/>
                  </a:lnTo>
                  <a:lnTo>
                    <a:pt x="3532759" y="5401462"/>
                  </a:lnTo>
                  <a:lnTo>
                    <a:pt x="3587496" y="5410898"/>
                  </a:lnTo>
                  <a:lnTo>
                    <a:pt x="3641598" y="5418848"/>
                  </a:lnTo>
                  <a:lnTo>
                    <a:pt x="3695192" y="5425325"/>
                  </a:lnTo>
                  <a:lnTo>
                    <a:pt x="3748278" y="5430342"/>
                  </a:lnTo>
                  <a:lnTo>
                    <a:pt x="3800729" y="5433885"/>
                  </a:lnTo>
                  <a:lnTo>
                    <a:pt x="3852545" y="5435968"/>
                  </a:lnTo>
                  <a:lnTo>
                    <a:pt x="3903853" y="5436603"/>
                  </a:lnTo>
                  <a:lnTo>
                    <a:pt x="3954399" y="5435803"/>
                  </a:lnTo>
                  <a:lnTo>
                    <a:pt x="4004310" y="5433568"/>
                  </a:lnTo>
                  <a:lnTo>
                    <a:pt x="4053459" y="5429910"/>
                  </a:lnTo>
                  <a:lnTo>
                    <a:pt x="4101973" y="5424843"/>
                  </a:lnTo>
                  <a:lnTo>
                    <a:pt x="4149852" y="5418353"/>
                  </a:lnTo>
                  <a:lnTo>
                    <a:pt x="4196842" y="5410466"/>
                  </a:lnTo>
                  <a:lnTo>
                    <a:pt x="4243070" y="5401195"/>
                  </a:lnTo>
                  <a:lnTo>
                    <a:pt x="4288663" y="5390527"/>
                  </a:lnTo>
                  <a:lnTo>
                    <a:pt x="4333240" y="5378488"/>
                  </a:lnTo>
                  <a:lnTo>
                    <a:pt x="4377182" y="5365064"/>
                  </a:lnTo>
                  <a:lnTo>
                    <a:pt x="4420108" y="5350294"/>
                  </a:lnTo>
                  <a:lnTo>
                    <a:pt x="4462272" y="5334165"/>
                  </a:lnTo>
                  <a:lnTo>
                    <a:pt x="4503547" y="5316677"/>
                  </a:lnTo>
                  <a:lnTo>
                    <a:pt x="4543806" y="5297856"/>
                  </a:lnTo>
                  <a:lnTo>
                    <a:pt x="4583303" y="5277701"/>
                  </a:lnTo>
                  <a:lnTo>
                    <a:pt x="4621784" y="5256225"/>
                  </a:lnTo>
                  <a:lnTo>
                    <a:pt x="4659249" y="5233441"/>
                  </a:lnTo>
                  <a:lnTo>
                    <a:pt x="4695698" y="5209337"/>
                  </a:lnTo>
                  <a:lnTo>
                    <a:pt x="4731258" y="5183924"/>
                  </a:lnTo>
                  <a:lnTo>
                    <a:pt x="4765675" y="5157228"/>
                  </a:lnTo>
                  <a:lnTo>
                    <a:pt x="4799203" y="5129250"/>
                  </a:lnTo>
                  <a:lnTo>
                    <a:pt x="4831588" y="5099977"/>
                  </a:lnTo>
                  <a:lnTo>
                    <a:pt x="4862830" y="5069446"/>
                  </a:lnTo>
                  <a:lnTo>
                    <a:pt x="4892929" y="5037645"/>
                  </a:lnTo>
                  <a:lnTo>
                    <a:pt x="4922012" y="5004600"/>
                  </a:lnTo>
                  <a:lnTo>
                    <a:pt x="4949952" y="4970297"/>
                  </a:lnTo>
                  <a:lnTo>
                    <a:pt x="4976622" y="4934763"/>
                  </a:lnTo>
                  <a:lnTo>
                    <a:pt x="5002149" y="4897996"/>
                  </a:lnTo>
                  <a:lnTo>
                    <a:pt x="5026533" y="4859998"/>
                  </a:lnTo>
                  <a:lnTo>
                    <a:pt x="5049647" y="4820767"/>
                  </a:lnTo>
                  <a:lnTo>
                    <a:pt x="5071491" y="4780356"/>
                  </a:lnTo>
                  <a:lnTo>
                    <a:pt x="5092065" y="4738738"/>
                  </a:lnTo>
                  <a:lnTo>
                    <a:pt x="6317615" y="2144776"/>
                  </a:lnTo>
                  <a:lnTo>
                    <a:pt x="6345428" y="2074291"/>
                  </a:lnTo>
                  <a:lnTo>
                    <a:pt x="6363970" y="2000631"/>
                  </a:lnTo>
                  <a:lnTo>
                    <a:pt x="6369939" y="1962912"/>
                  </a:lnTo>
                  <a:lnTo>
                    <a:pt x="6373622" y="1924558"/>
                  </a:lnTo>
                  <a:lnTo>
                    <a:pt x="6375400" y="1885696"/>
                  </a:lnTo>
                  <a:close/>
                </a:path>
                <a:path w="10692765" h="5884545">
                  <a:moveTo>
                    <a:pt x="10692257" y="3211703"/>
                  </a:moveTo>
                  <a:lnTo>
                    <a:pt x="9747758" y="3593465"/>
                  </a:lnTo>
                  <a:lnTo>
                    <a:pt x="9697720" y="3614801"/>
                  </a:lnTo>
                  <a:lnTo>
                    <a:pt x="9649460" y="3637407"/>
                  </a:lnTo>
                  <a:lnTo>
                    <a:pt x="9602851" y="3661283"/>
                  </a:lnTo>
                  <a:lnTo>
                    <a:pt x="9558020" y="3686556"/>
                  </a:lnTo>
                  <a:lnTo>
                    <a:pt x="9515094" y="3713099"/>
                  </a:lnTo>
                  <a:lnTo>
                    <a:pt x="9473819" y="3740912"/>
                  </a:lnTo>
                  <a:lnTo>
                    <a:pt x="9434449" y="3769741"/>
                  </a:lnTo>
                  <a:lnTo>
                    <a:pt x="9396857" y="3799840"/>
                  </a:lnTo>
                  <a:lnTo>
                    <a:pt x="9361297" y="3831082"/>
                  </a:lnTo>
                  <a:lnTo>
                    <a:pt x="9327515" y="3863467"/>
                  </a:lnTo>
                  <a:lnTo>
                    <a:pt x="9295638" y="3896868"/>
                  </a:lnTo>
                  <a:lnTo>
                    <a:pt x="9265666" y="3931158"/>
                  </a:lnTo>
                  <a:lnTo>
                    <a:pt x="9237726" y="3966591"/>
                  </a:lnTo>
                  <a:lnTo>
                    <a:pt x="9211818" y="4002913"/>
                  </a:lnTo>
                  <a:lnTo>
                    <a:pt x="9187815" y="4040124"/>
                  </a:lnTo>
                  <a:lnTo>
                    <a:pt x="9165844" y="4078224"/>
                  </a:lnTo>
                  <a:lnTo>
                    <a:pt x="9145905" y="4117213"/>
                  </a:lnTo>
                  <a:lnTo>
                    <a:pt x="9128125" y="4156964"/>
                  </a:lnTo>
                  <a:lnTo>
                    <a:pt x="9112377" y="4197604"/>
                  </a:lnTo>
                  <a:lnTo>
                    <a:pt x="9098661" y="4238891"/>
                  </a:lnTo>
                  <a:lnTo>
                    <a:pt x="9087231" y="4280916"/>
                  </a:lnTo>
                  <a:lnTo>
                    <a:pt x="9077833" y="4323588"/>
                  </a:lnTo>
                  <a:lnTo>
                    <a:pt x="9070721" y="4366895"/>
                  </a:lnTo>
                  <a:lnTo>
                    <a:pt x="9065641" y="4410837"/>
                  </a:lnTo>
                  <a:lnTo>
                    <a:pt x="9062974" y="4455287"/>
                  </a:lnTo>
                  <a:lnTo>
                    <a:pt x="9062466" y="4500372"/>
                  </a:lnTo>
                  <a:lnTo>
                    <a:pt x="9064244" y="4545838"/>
                  </a:lnTo>
                  <a:lnTo>
                    <a:pt x="9068308" y="4591812"/>
                  </a:lnTo>
                  <a:lnTo>
                    <a:pt x="9213723" y="5883922"/>
                  </a:lnTo>
                  <a:lnTo>
                    <a:pt x="10692257" y="5883922"/>
                  </a:lnTo>
                  <a:lnTo>
                    <a:pt x="10692257" y="3211703"/>
                  </a:lnTo>
                  <a:close/>
                </a:path>
              </a:pathLst>
            </a:custGeom>
            <a:solidFill>
              <a:srgbClr val="4E60AC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5" name="object 5"/>
            <p:cNvSpPr/>
            <p:nvPr/>
          </p:nvSpPr>
          <p:spPr>
            <a:xfrm>
              <a:off x="505968" y="5974079"/>
              <a:ext cx="5160645" cy="1014730"/>
            </a:xfrm>
            <a:custGeom>
              <a:avLst/>
              <a:gdLst/>
              <a:ahLst/>
              <a:cxnLst/>
              <a:rect l="l" t="t" r="r" b="b"/>
              <a:pathLst>
                <a:path w="5160645" h="1014729">
                  <a:moveTo>
                    <a:pt x="4952110" y="0"/>
                  </a:moveTo>
                  <a:lnTo>
                    <a:pt x="208064" y="0"/>
                  </a:lnTo>
                  <a:lnTo>
                    <a:pt x="160350" y="5460"/>
                  </a:lnTo>
                  <a:lnTo>
                    <a:pt x="116560" y="21081"/>
                  </a:lnTo>
                  <a:lnTo>
                    <a:pt x="77927" y="45719"/>
                  </a:lnTo>
                  <a:lnTo>
                    <a:pt x="45707" y="77977"/>
                  </a:lnTo>
                  <a:lnTo>
                    <a:pt x="21145" y="116585"/>
                  </a:lnTo>
                  <a:lnTo>
                    <a:pt x="5499" y="160273"/>
                  </a:lnTo>
                  <a:lnTo>
                    <a:pt x="0" y="208025"/>
                  </a:lnTo>
                  <a:lnTo>
                    <a:pt x="0" y="806678"/>
                  </a:lnTo>
                  <a:lnTo>
                    <a:pt x="5499" y="854379"/>
                  </a:lnTo>
                  <a:lnTo>
                    <a:pt x="21145" y="898156"/>
                  </a:lnTo>
                  <a:lnTo>
                    <a:pt x="45707" y="936777"/>
                  </a:lnTo>
                  <a:lnTo>
                    <a:pt x="77927" y="968997"/>
                  </a:lnTo>
                  <a:lnTo>
                    <a:pt x="116560" y="993546"/>
                  </a:lnTo>
                  <a:lnTo>
                    <a:pt x="160350" y="1009192"/>
                  </a:lnTo>
                  <a:lnTo>
                    <a:pt x="208064" y="1014691"/>
                  </a:lnTo>
                  <a:lnTo>
                    <a:pt x="4952110" y="1014691"/>
                  </a:lnTo>
                  <a:lnTo>
                    <a:pt x="4999735" y="1009192"/>
                  </a:lnTo>
                  <a:lnTo>
                    <a:pt x="5043551" y="993546"/>
                  </a:lnTo>
                  <a:lnTo>
                    <a:pt x="5082158" y="968997"/>
                  </a:lnTo>
                  <a:lnTo>
                    <a:pt x="5114417" y="936777"/>
                  </a:lnTo>
                  <a:lnTo>
                    <a:pt x="5139055" y="898156"/>
                  </a:lnTo>
                  <a:lnTo>
                    <a:pt x="5154676" y="854379"/>
                  </a:lnTo>
                  <a:lnTo>
                    <a:pt x="5160136" y="806678"/>
                  </a:lnTo>
                  <a:lnTo>
                    <a:pt x="5160136" y="208025"/>
                  </a:lnTo>
                  <a:lnTo>
                    <a:pt x="5154676" y="160273"/>
                  </a:lnTo>
                  <a:lnTo>
                    <a:pt x="5139055" y="116585"/>
                  </a:lnTo>
                  <a:lnTo>
                    <a:pt x="5114417" y="77977"/>
                  </a:lnTo>
                  <a:lnTo>
                    <a:pt x="5082158" y="45719"/>
                  </a:lnTo>
                  <a:lnTo>
                    <a:pt x="5043551" y="21081"/>
                  </a:lnTo>
                  <a:lnTo>
                    <a:pt x="4999735" y="5460"/>
                  </a:lnTo>
                  <a:lnTo>
                    <a:pt x="4952110" y="0"/>
                  </a:lnTo>
                  <a:close/>
                </a:path>
              </a:pathLst>
            </a:custGeom>
            <a:solidFill>
              <a:srgbClr val="43469C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58115" y="6189355"/>
            <a:ext cx="4200173" cy="482829"/>
          </a:xfrm>
          <a:prstGeom prst="rect">
            <a:avLst/>
          </a:prstGeom>
        </p:spPr>
        <p:txBody>
          <a:bodyPr vert="horz" wrap="square" lIns="0" tIns="12689" rIns="0" bIns="0" rtlCol="0">
            <a:spAutoFit/>
          </a:bodyPr>
          <a:lstStyle/>
          <a:p>
            <a:pPr marL="12690">
              <a:spcBef>
                <a:spcPts val="100"/>
              </a:spcBef>
            </a:pPr>
            <a:r>
              <a:rPr sz="2998" b="1" spc="-45" dirty="0">
                <a:solidFill>
                  <a:srgbClr val="FFFFFF"/>
                </a:solidFill>
                <a:latin typeface="Arial"/>
                <a:cs typeface="Arial"/>
              </a:rPr>
              <a:t>БУДЬВДВИЖЕНИИ.РФ</a:t>
            </a:r>
            <a:endParaRPr sz="2998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486" y="1522"/>
            <a:ext cx="10683795" cy="6781186"/>
            <a:chOff x="0" y="1523"/>
            <a:chExt cx="10692765" cy="678688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20311" y="1434084"/>
              <a:ext cx="5817108" cy="535381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1523"/>
              <a:ext cx="10692765" cy="1332230"/>
            </a:xfrm>
            <a:custGeom>
              <a:avLst/>
              <a:gdLst/>
              <a:ahLst/>
              <a:cxnLst/>
              <a:rect l="l" t="t" r="r" b="b"/>
              <a:pathLst>
                <a:path w="10692765" h="1332230">
                  <a:moveTo>
                    <a:pt x="10692257" y="0"/>
                  </a:moveTo>
                  <a:lnTo>
                    <a:pt x="0" y="0"/>
                  </a:lnTo>
                  <a:lnTo>
                    <a:pt x="0" y="1331721"/>
                  </a:lnTo>
                  <a:lnTo>
                    <a:pt x="10692257" y="1331721"/>
                  </a:lnTo>
                  <a:lnTo>
                    <a:pt x="10692257" y="0"/>
                  </a:lnTo>
                  <a:close/>
                </a:path>
              </a:pathLst>
            </a:custGeom>
            <a:solidFill>
              <a:srgbClr val="43469C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72428" y="1523"/>
              <a:ext cx="4219956" cy="158191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191767" y="3587495"/>
              <a:ext cx="2089785" cy="2089785"/>
            </a:xfrm>
            <a:custGeom>
              <a:avLst/>
              <a:gdLst/>
              <a:ahLst/>
              <a:cxnLst/>
              <a:rect l="l" t="t" r="r" b="b"/>
              <a:pathLst>
                <a:path w="2089785" h="2089785">
                  <a:moveTo>
                    <a:pt x="2089404" y="0"/>
                  </a:moveTo>
                  <a:lnTo>
                    <a:pt x="0" y="0"/>
                  </a:lnTo>
                  <a:lnTo>
                    <a:pt x="0" y="2089404"/>
                  </a:lnTo>
                  <a:lnTo>
                    <a:pt x="2089404" y="2089404"/>
                  </a:lnTo>
                  <a:lnTo>
                    <a:pt x="20894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2" name="object 12"/>
            <p:cNvSpPr/>
            <p:nvPr/>
          </p:nvSpPr>
          <p:spPr>
            <a:xfrm>
              <a:off x="1318260" y="3714241"/>
              <a:ext cx="1584960" cy="952500"/>
            </a:xfrm>
            <a:custGeom>
              <a:avLst/>
              <a:gdLst/>
              <a:ahLst/>
              <a:cxnLst/>
              <a:rect l="l" t="t" r="r" b="b"/>
              <a:pathLst>
                <a:path w="1584960" h="952500">
                  <a:moveTo>
                    <a:pt x="65214" y="506069"/>
                  </a:moveTo>
                  <a:lnTo>
                    <a:pt x="0" y="506069"/>
                  </a:lnTo>
                  <a:lnTo>
                    <a:pt x="0" y="571246"/>
                  </a:lnTo>
                  <a:lnTo>
                    <a:pt x="65214" y="571246"/>
                  </a:lnTo>
                  <a:lnTo>
                    <a:pt x="65214" y="506069"/>
                  </a:lnTo>
                  <a:close/>
                </a:path>
                <a:path w="1584960" h="952500">
                  <a:moveTo>
                    <a:pt x="1331468" y="189611"/>
                  </a:moveTo>
                  <a:lnTo>
                    <a:pt x="1266317" y="189611"/>
                  </a:lnTo>
                  <a:lnTo>
                    <a:pt x="1266317" y="252730"/>
                  </a:lnTo>
                  <a:lnTo>
                    <a:pt x="1202944" y="252730"/>
                  </a:lnTo>
                  <a:lnTo>
                    <a:pt x="1202944" y="444627"/>
                  </a:lnTo>
                  <a:lnTo>
                    <a:pt x="1202944" y="506730"/>
                  </a:lnTo>
                  <a:lnTo>
                    <a:pt x="1078230" y="506730"/>
                  </a:lnTo>
                  <a:lnTo>
                    <a:pt x="1078230" y="443230"/>
                  </a:lnTo>
                  <a:lnTo>
                    <a:pt x="1078230" y="255270"/>
                  </a:lnTo>
                  <a:lnTo>
                    <a:pt x="1139698" y="255270"/>
                  </a:lnTo>
                  <a:lnTo>
                    <a:pt x="1139698" y="444627"/>
                  </a:lnTo>
                  <a:lnTo>
                    <a:pt x="1202944" y="444627"/>
                  </a:lnTo>
                  <a:lnTo>
                    <a:pt x="1202944" y="252730"/>
                  </a:lnTo>
                  <a:lnTo>
                    <a:pt x="1141603" y="252730"/>
                  </a:lnTo>
                  <a:lnTo>
                    <a:pt x="1141603" y="189230"/>
                  </a:lnTo>
                  <a:lnTo>
                    <a:pt x="1014984" y="189230"/>
                  </a:lnTo>
                  <a:lnTo>
                    <a:pt x="1014984" y="63500"/>
                  </a:lnTo>
                  <a:lnTo>
                    <a:pt x="1013079" y="63500"/>
                  </a:lnTo>
                  <a:lnTo>
                    <a:pt x="1013079" y="255270"/>
                  </a:lnTo>
                  <a:lnTo>
                    <a:pt x="1013079" y="316230"/>
                  </a:lnTo>
                  <a:lnTo>
                    <a:pt x="1013079" y="381000"/>
                  </a:lnTo>
                  <a:lnTo>
                    <a:pt x="1013079" y="443230"/>
                  </a:lnTo>
                  <a:lnTo>
                    <a:pt x="951611" y="443230"/>
                  </a:lnTo>
                  <a:lnTo>
                    <a:pt x="951611" y="381000"/>
                  </a:lnTo>
                  <a:lnTo>
                    <a:pt x="1013079" y="381000"/>
                  </a:lnTo>
                  <a:lnTo>
                    <a:pt x="1013079" y="316230"/>
                  </a:lnTo>
                  <a:lnTo>
                    <a:pt x="949706" y="316230"/>
                  </a:lnTo>
                  <a:lnTo>
                    <a:pt x="949706" y="379730"/>
                  </a:lnTo>
                  <a:lnTo>
                    <a:pt x="886460" y="379730"/>
                  </a:lnTo>
                  <a:lnTo>
                    <a:pt x="886460" y="381000"/>
                  </a:lnTo>
                  <a:lnTo>
                    <a:pt x="886460" y="443230"/>
                  </a:lnTo>
                  <a:lnTo>
                    <a:pt x="886460" y="506730"/>
                  </a:lnTo>
                  <a:lnTo>
                    <a:pt x="824992" y="506730"/>
                  </a:lnTo>
                  <a:lnTo>
                    <a:pt x="824992" y="444500"/>
                  </a:lnTo>
                  <a:lnTo>
                    <a:pt x="824992" y="443230"/>
                  </a:lnTo>
                  <a:lnTo>
                    <a:pt x="824992" y="255270"/>
                  </a:lnTo>
                  <a:lnTo>
                    <a:pt x="1013079" y="255270"/>
                  </a:lnTo>
                  <a:lnTo>
                    <a:pt x="1013079" y="63500"/>
                  </a:lnTo>
                  <a:lnTo>
                    <a:pt x="951611" y="63500"/>
                  </a:lnTo>
                  <a:lnTo>
                    <a:pt x="951611" y="0"/>
                  </a:lnTo>
                  <a:lnTo>
                    <a:pt x="886460" y="0"/>
                  </a:lnTo>
                  <a:lnTo>
                    <a:pt x="886460" y="63500"/>
                  </a:lnTo>
                  <a:lnTo>
                    <a:pt x="886460" y="64770"/>
                  </a:lnTo>
                  <a:lnTo>
                    <a:pt x="949706" y="64770"/>
                  </a:lnTo>
                  <a:lnTo>
                    <a:pt x="949706" y="127000"/>
                  </a:lnTo>
                  <a:lnTo>
                    <a:pt x="886460" y="127000"/>
                  </a:lnTo>
                  <a:lnTo>
                    <a:pt x="886460" y="189230"/>
                  </a:lnTo>
                  <a:lnTo>
                    <a:pt x="761619" y="189230"/>
                  </a:lnTo>
                  <a:lnTo>
                    <a:pt x="761619" y="64770"/>
                  </a:lnTo>
                  <a:lnTo>
                    <a:pt x="824992" y="64770"/>
                  </a:lnTo>
                  <a:lnTo>
                    <a:pt x="824992" y="0"/>
                  </a:lnTo>
                  <a:lnTo>
                    <a:pt x="759841" y="0"/>
                  </a:lnTo>
                  <a:lnTo>
                    <a:pt x="759841" y="63500"/>
                  </a:lnTo>
                  <a:lnTo>
                    <a:pt x="759841" y="191770"/>
                  </a:lnTo>
                  <a:lnTo>
                    <a:pt x="759841" y="255270"/>
                  </a:lnTo>
                  <a:lnTo>
                    <a:pt x="759841" y="443230"/>
                  </a:lnTo>
                  <a:lnTo>
                    <a:pt x="698373" y="443230"/>
                  </a:lnTo>
                  <a:lnTo>
                    <a:pt x="698373" y="191770"/>
                  </a:lnTo>
                  <a:lnTo>
                    <a:pt x="759841" y="191770"/>
                  </a:lnTo>
                  <a:lnTo>
                    <a:pt x="759841" y="63500"/>
                  </a:lnTo>
                  <a:lnTo>
                    <a:pt x="698373" y="63500"/>
                  </a:lnTo>
                  <a:lnTo>
                    <a:pt x="698373" y="0"/>
                  </a:lnTo>
                  <a:lnTo>
                    <a:pt x="633095" y="0"/>
                  </a:lnTo>
                  <a:lnTo>
                    <a:pt x="633095" y="63500"/>
                  </a:lnTo>
                  <a:lnTo>
                    <a:pt x="633095" y="128270"/>
                  </a:lnTo>
                  <a:lnTo>
                    <a:pt x="633095" y="191770"/>
                  </a:lnTo>
                  <a:lnTo>
                    <a:pt x="633095" y="443230"/>
                  </a:lnTo>
                  <a:lnTo>
                    <a:pt x="571754" y="443230"/>
                  </a:lnTo>
                  <a:lnTo>
                    <a:pt x="571754" y="128270"/>
                  </a:lnTo>
                  <a:lnTo>
                    <a:pt x="633095" y="128270"/>
                  </a:lnTo>
                  <a:lnTo>
                    <a:pt x="633095" y="63500"/>
                  </a:lnTo>
                  <a:lnTo>
                    <a:pt x="569849" y="63500"/>
                  </a:lnTo>
                  <a:lnTo>
                    <a:pt x="569849" y="127000"/>
                  </a:lnTo>
                  <a:lnTo>
                    <a:pt x="506476" y="127000"/>
                  </a:lnTo>
                  <a:lnTo>
                    <a:pt x="506476" y="128270"/>
                  </a:lnTo>
                  <a:lnTo>
                    <a:pt x="506476" y="443230"/>
                  </a:lnTo>
                  <a:lnTo>
                    <a:pt x="506476" y="444500"/>
                  </a:lnTo>
                  <a:lnTo>
                    <a:pt x="506476" y="508000"/>
                  </a:lnTo>
                  <a:lnTo>
                    <a:pt x="569849" y="508000"/>
                  </a:lnTo>
                  <a:lnTo>
                    <a:pt x="569849" y="568960"/>
                  </a:lnTo>
                  <a:lnTo>
                    <a:pt x="569722" y="568960"/>
                  </a:lnTo>
                  <a:lnTo>
                    <a:pt x="569722" y="635000"/>
                  </a:lnTo>
                  <a:lnTo>
                    <a:pt x="569722" y="695960"/>
                  </a:lnTo>
                  <a:lnTo>
                    <a:pt x="569722" y="762000"/>
                  </a:lnTo>
                  <a:lnTo>
                    <a:pt x="569722" y="822960"/>
                  </a:lnTo>
                  <a:lnTo>
                    <a:pt x="508254" y="822960"/>
                  </a:lnTo>
                  <a:lnTo>
                    <a:pt x="508254" y="762000"/>
                  </a:lnTo>
                  <a:lnTo>
                    <a:pt x="569722" y="762000"/>
                  </a:lnTo>
                  <a:lnTo>
                    <a:pt x="569722" y="695960"/>
                  </a:lnTo>
                  <a:lnTo>
                    <a:pt x="508254" y="695960"/>
                  </a:lnTo>
                  <a:lnTo>
                    <a:pt x="508254" y="635000"/>
                  </a:lnTo>
                  <a:lnTo>
                    <a:pt x="569722" y="635000"/>
                  </a:lnTo>
                  <a:lnTo>
                    <a:pt x="569722" y="568960"/>
                  </a:lnTo>
                  <a:lnTo>
                    <a:pt x="445135" y="568960"/>
                  </a:lnTo>
                  <a:lnTo>
                    <a:pt x="445135" y="506095"/>
                  </a:lnTo>
                  <a:lnTo>
                    <a:pt x="443103" y="506095"/>
                  </a:lnTo>
                  <a:lnTo>
                    <a:pt x="443103" y="886460"/>
                  </a:lnTo>
                  <a:lnTo>
                    <a:pt x="318389" y="886460"/>
                  </a:lnTo>
                  <a:lnTo>
                    <a:pt x="318389" y="762000"/>
                  </a:lnTo>
                  <a:lnTo>
                    <a:pt x="379857" y="762000"/>
                  </a:lnTo>
                  <a:lnTo>
                    <a:pt x="379857" y="825119"/>
                  </a:lnTo>
                  <a:lnTo>
                    <a:pt x="443103" y="825119"/>
                  </a:lnTo>
                  <a:lnTo>
                    <a:pt x="443103" y="759460"/>
                  </a:lnTo>
                  <a:lnTo>
                    <a:pt x="381635" y="759460"/>
                  </a:lnTo>
                  <a:lnTo>
                    <a:pt x="381635" y="698500"/>
                  </a:lnTo>
                  <a:lnTo>
                    <a:pt x="443103" y="698500"/>
                  </a:lnTo>
                  <a:lnTo>
                    <a:pt x="443103" y="632460"/>
                  </a:lnTo>
                  <a:lnTo>
                    <a:pt x="379857" y="632460"/>
                  </a:lnTo>
                  <a:lnTo>
                    <a:pt x="379857" y="695960"/>
                  </a:lnTo>
                  <a:lnTo>
                    <a:pt x="316484" y="695960"/>
                  </a:lnTo>
                  <a:lnTo>
                    <a:pt x="316484" y="698500"/>
                  </a:lnTo>
                  <a:lnTo>
                    <a:pt x="316484" y="759460"/>
                  </a:lnTo>
                  <a:lnTo>
                    <a:pt x="253238" y="759460"/>
                  </a:lnTo>
                  <a:lnTo>
                    <a:pt x="253238" y="825500"/>
                  </a:lnTo>
                  <a:lnTo>
                    <a:pt x="253238" y="886460"/>
                  </a:lnTo>
                  <a:lnTo>
                    <a:pt x="191770" y="886460"/>
                  </a:lnTo>
                  <a:lnTo>
                    <a:pt x="191770" y="825500"/>
                  </a:lnTo>
                  <a:lnTo>
                    <a:pt x="253238" y="825500"/>
                  </a:lnTo>
                  <a:lnTo>
                    <a:pt x="253238" y="759460"/>
                  </a:lnTo>
                  <a:lnTo>
                    <a:pt x="191770" y="759460"/>
                  </a:lnTo>
                  <a:lnTo>
                    <a:pt x="191770" y="698500"/>
                  </a:lnTo>
                  <a:lnTo>
                    <a:pt x="255143" y="698500"/>
                  </a:lnTo>
                  <a:lnTo>
                    <a:pt x="255143" y="571246"/>
                  </a:lnTo>
                  <a:lnTo>
                    <a:pt x="443103" y="571246"/>
                  </a:lnTo>
                  <a:lnTo>
                    <a:pt x="443103" y="506095"/>
                  </a:lnTo>
                  <a:lnTo>
                    <a:pt x="126619" y="506095"/>
                  </a:lnTo>
                  <a:lnTo>
                    <a:pt x="126619" y="571246"/>
                  </a:lnTo>
                  <a:lnTo>
                    <a:pt x="189865" y="571246"/>
                  </a:lnTo>
                  <a:lnTo>
                    <a:pt x="189865" y="695960"/>
                  </a:lnTo>
                  <a:lnTo>
                    <a:pt x="189865" y="762000"/>
                  </a:lnTo>
                  <a:lnTo>
                    <a:pt x="189865" y="822960"/>
                  </a:lnTo>
                  <a:lnTo>
                    <a:pt x="65151" y="822960"/>
                  </a:lnTo>
                  <a:lnTo>
                    <a:pt x="65151" y="762000"/>
                  </a:lnTo>
                  <a:lnTo>
                    <a:pt x="189865" y="762000"/>
                  </a:lnTo>
                  <a:lnTo>
                    <a:pt x="189865" y="695960"/>
                  </a:lnTo>
                  <a:lnTo>
                    <a:pt x="128524" y="695960"/>
                  </a:lnTo>
                  <a:lnTo>
                    <a:pt x="128524" y="632460"/>
                  </a:lnTo>
                  <a:lnTo>
                    <a:pt x="0" y="632460"/>
                  </a:lnTo>
                  <a:lnTo>
                    <a:pt x="0" y="695960"/>
                  </a:lnTo>
                  <a:lnTo>
                    <a:pt x="0" y="698500"/>
                  </a:lnTo>
                  <a:lnTo>
                    <a:pt x="63246" y="698500"/>
                  </a:lnTo>
                  <a:lnTo>
                    <a:pt x="63246" y="759460"/>
                  </a:lnTo>
                  <a:lnTo>
                    <a:pt x="0" y="759460"/>
                  </a:lnTo>
                  <a:lnTo>
                    <a:pt x="0" y="762000"/>
                  </a:lnTo>
                  <a:lnTo>
                    <a:pt x="0" y="822960"/>
                  </a:lnTo>
                  <a:lnTo>
                    <a:pt x="0" y="825500"/>
                  </a:lnTo>
                  <a:lnTo>
                    <a:pt x="63246" y="825500"/>
                  </a:lnTo>
                  <a:lnTo>
                    <a:pt x="63246" y="886460"/>
                  </a:lnTo>
                  <a:lnTo>
                    <a:pt x="0" y="886460"/>
                  </a:lnTo>
                  <a:lnTo>
                    <a:pt x="0" y="889000"/>
                  </a:lnTo>
                  <a:lnTo>
                    <a:pt x="0" y="952500"/>
                  </a:lnTo>
                  <a:lnTo>
                    <a:pt x="65151" y="952500"/>
                  </a:lnTo>
                  <a:lnTo>
                    <a:pt x="65151" y="889000"/>
                  </a:lnTo>
                  <a:lnTo>
                    <a:pt x="189865" y="889000"/>
                  </a:lnTo>
                  <a:lnTo>
                    <a:pt x="189865" y="951992"/>
                  </a:lnTo>
                  <a:lnTo>
                    <a:pt x="445008" y="951992"/>
                  </a:lnTo>
                  <a:lnTo>
                    <a:pt x="445008" y="889000"/>
                  </a:lnTo>
                  <a:lnTo>
                    <a:pt x="506349" y="889000"/>
                  </a:lnTo>
                  <a:lnTo>
                    <a:pt x="506349" y="951992"/>
                  </a:lnTo>
                  <a:lnTo>
                    <a:pt x="571627" y="951992"/>
                  </a:lnTo>
                  <a:lnTo>
                    <a:pt x="571627" y="889000"/>
                  </a:lnTo>
                  <a:lnTo>
                    <a:pt x="571627" y="888492"/>
                  </a:lnTo>
                  <a:lnTo>
                    <a:pt x="571627" y="886460"/>
                  </a:lnTo>
                  <a:lnTo>
                    <a:pt x="571627" y="825500"/>
                  </a:lnTo>
                  <a:lnTo>
                    <a:pt x="634873" y="825500"/>
                  </a:lnTo>
                  <a:lnTo>
                    <a:pt x="634873" y="822960"/>
                  </a:lnTo>
                  <a:lnTo>
                    <a:pt x="634873" y="759460"/>
                  </a:lnTo>
                  <a:lnTo>
                    <a:pt x="571627" y="759460"/>
                  </a:lnTo>
                  <a:lnTo>
                    <a:pt x="571627" y="698500"/>
                  </a:lnTo>
                  <a:lnTo>
                    <a:pt x="634873" y="698500"/>
                  </a:lnTo>
                  <a:lnTo>
                    <a:pt x="634873" y="632460"/>
                  </a:lnTo>
                  <a:lnTo>
                    <a:pt x="571627" y="632460"/>
                  </a:lnTo>
                  <a:lnTo>
                    <a:pt x="571627" y="571500"/>
                  </a:lnTo>
                  <a:lnTo>
                    <a:pt x="635000" y="571500"/>
                  </a:lnTo>
                  <a:lnTo>
                    <a:pt x="635000" y="508000"/>
                  </a:lnTo>
                  <a:lnTo>
                    <a:pt x="635000" y="444500"/>
                  </a:lnTo>
                  <a:lnTo>
                    <a:pt x="696468" y="444500"/>
                  </a:lnTo>
                  <a:lnTo>
                    <a:pt x="696468" y="506730"/>
                  </a:lnTo>
                  <a:lnTo>
                    <a:pt x="696468" y="508000"/>
                  </a:lnTo>
                  <a:lnTo>
                    <a:pt x="696468" y="571500"/>
                  </a:lnTo>
                  <a:lnTo>
                    <a:pt x="761619" y="571500"/>
                  </a:lnTo>
                  <a:lnTo>
                    <a:pt x="761619" y="508000"/>
                  </a:lnTo>
                  <a:lnTo>
                    <a:pt x="823087" y="508000"/>
                  </a:lnTo>
                  <a:lnTo>
                    <a:pt x="823087" y="571246"/>
                  </a:lnTo>
                  <a:lnTo>
                    <a:pt x="951611" y="571246"/>
                  </a:lnTo>
                  <a:lnTo>
                    <a:pt x="951611" y="508000"/>
                  </a:lnTo>
                  <a:lnTo>
                    <a:pt x="1076325" y="508000"/>
                  </a:lnTo>
                  <a:lnTo>
                    <a:pt x="1076325" y="571246"/>
                  </a:lnTo>
                  <a:lnTo>
                    <a:pt x="1204849" y="571246"/>
                  </a:lnTo>
                  <a:lnTo>
                    <a:pt x="1204849" y="508000"/>
                  </a:lnTo>
                  <a:lnTo>
                    <a:pt x="1331468" y="508000"/>
                  </a:lnTo>
                  <a:lnTo>
                    <a:pt x="1331468" y="506730"/>
                  </a:lnTo>
                  <a:lnTo>
                    <a:pt x="1331468" y="443230"/>
                  </a:lnTo>
                  <a:lnTo>
                    <a:pt x="1204849" y="443230"/>
                  </a:lnTo>
                  <a:lnTo>
                    <a:pt x="1204849" y="318770"/>
                  </a:lnTo>
                  <a:lnTo>
                    <a:pt x="1266317" y="318770"/>
                  </a:lnTo>
                  <a:lnTo>
                    <a:pt x="1266317" y="442722"/>
                  </a:lnTo>
                  <a:lnTo>
                    <a:pt x="1331468" y="442722"/>
                  </a:lnTo>
                  <a:lnTo>
                    <a:pt x="1331468" y="189611"/>
                  </a:lnTo>
                  <a:close/>
                </a:path>
                <a:path w="1584960" h="952500">
                  <a:moveTo>
                    <a:pt x="1331468" y="0"/>
                  </a:moveTo>
                  <a:lnTo>
                    <a:pt x="1139698" y="0"/>
                  </a:lnTo>
                  <a:lnTo>
                    <a:pt x="1139698" y="63500"/>
                  </a:lnTo>
                  <a:lnTo>
                    <a:pt x="1076325" y="63500"/>
                  </a:lnTo>
                  <a:lnTo>
                    <a:pt x="1076325" y="64770"/>
                  </a:lnTo>
                  <a:lnTo>
                    <a:pt x="1076325" y="128270"/>
                  </a:lnTo>
                  <a:lnTo>
                    <a:pt x="1204849" y="128270"/>
                  </a:lnTo>
                  <a:lnTo>
                    <a:pt x="1204849" y="64770"/>
                  </a:lnTo>
                  <a:lnTo>
                    <a:pt x="1331468" y="64770"/>
                  </a:lnTo>
                  <a:lnTo>
                    <a:pt x="1331468" y="63500"/>
                  </a:lnTo>
                  <a:lnTo>
                    <a:pt x="1331468" y="0"/>
                  </a:lnTo>
                  <a:close/>
                </a:path>
                <a:path w="1584960" h="952500">
                  <a:moveTo>
                    <a:pt x="1584706" y="506095"/>
                  </a:moveTo>
                  <a:lnTo>
                    <a:pt x="1392936" y="506095"/>
                  </a:lnTo>
                  <a:lnTo>
                    <a:pt x="1392936" y="571246"/>
                  </a:lnTo>
                  <a:lnTo>
                    <a:pt x="1584706" y="571246"/>
                  </a:lnTo>
                  <a:lnTo>
                    <a:pt x="1584706" y="5060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3" name="object 13"/>
            <p:cNvSpPr/>
            <p:nvPr/>
          </p:nvSpPr>
          <p:spPr>
            <a:xfrm>
              <a:off x="1318260" y="4219701"/>
              <a:ext cx="1837689" cy="762000"/>
            </a:xfrm>
            <a:custGeom>
              <a:avLst/>
              <a:gdLst/>
              <a:ahLst/>
              <a:cxnLst/>
              <a:rect l="l" t="t" r="r" b="b"/>
              <a:pathLst>
                <a:path w="1837689" h="762000">
                  <a:moveTo>
                    <a:pt x="443103" y="127000"/>
                  </a:moveTo>
                  <a:lnTo>
                    <a:pt x="379857" y="127000"/>
                  </a:lnTo>
                  <a:lnTo>
                    <a:pt x="379857" y="190500"/>
                  </a:lnTo>
                  <a:lnTo>
                    <a:pt x="443103" y="190500"/>
                  </a:lnTo>
                  <a:lnTo>
                    <a:pt x="443103" y="127000"/>
                  </a:lnTo>
                  <a:close/>
                </a:path>
                <a:path w="1837689" h="762000">
                  <a:moveTo>
                    <a:pt x="1457706" y="633730"/>
                  </a:moveTo>
                  <a:lnTo>
                    <a:pt x="1141222" y="633730"/>
                  </a:lnTo>
                  <a:lnTo>
                    <a:pt x="1141222" y="572770"/>
                  </a:lnTo>
                  <a:lnTo>
                    <a:pt x="1202690" y="572770"/>
                  </a:lnTo>
                  <a:lnTo>
                    <a:pt x="1202690" y="570230"/>
                  </a:lnTo>
                  <a:lnTo>
                    <a:pt x="1202690" y="509270"/>
                  </a:lnTo>
                  <a:lnTo>
                    <a:pt x="1202690" y="508000"/>
                  </a:lnTo>
                  <a:lnTo>
                    <a:pt x="1012825" y="508000"/>
                  </a:lnTo>
                  <a:lnTo>
                    <a:pt x="1012825" y="509270"/>
                  </a:lnTo>
                  <a:lnTo>
                    <a:pt x="1076071" y="509270"/>
                  </a:lnTo>
                  <a:lnTo>
                    <a:pt x="1076071" y="570230"/>
                  </a:lnTo>
                  <a:lnTo>
                    <a:pt x="1012825" y="570230"/>
                  </a:lnTo>
                  <a:lnTo>
                    <a:pt x="1012825" y="572770"/>
                  </a:lnTo>
                  <a:lnTo>
                    <a:pt x="1012825" y="633730"/>
                  </a:lnTo>
                  <a:lnTo>
                    <a:pt x="888111" y="633730"/>
                  </a:lnTo>
                  <a:lnTo>
                    <a:pt x="888111" y="572770"/>
                  </a:lnTo>
                  <a:lnTo>
                    <a:pt x="888111" y="570230"/>
                  </a:lnTo>
                  <a:lnTo>
                    <a:pt x="571627" y="570230"/>
                  </a:lnTo>
                  <a:lnTo>
                    <a:pt x="571627" y="509270"/>
                  </a:lnTo>
                  <a:lnTo>
                    <a:pt x="632968" y="509270"/>
                  </a:lnTo>
                  <a:lnTo>
                    <a:pt x="632968" y="508000"/>
                  </a:lnTo>
                  <a:lnTo>
                    <a:pt x="508254" y="508000"/>
                  </a:lnTo>
                  <a:lnTo>
                    <a:pt x="508254" y="445770"/>
                  </a:lnTo>
                  <a:lnTo>
                    <a:pt x="569722" y="445770"/>
                  </a:lnTo>
                  <a:lnTo>
                    <a:pt x="569722" y="381000"/>
                  </a:lnTo>
                  <a:lnTo>
                    <a:pt x="506349" y="381000"/>
                  </a:lnTo>
                  <a:lnTo>
                    <a:pt x="506349" y="444500"/>
                  </a:lnTo>
                  <a:lnTo>
                    <a:pt x="506349" y="572770"/>
                  </a:lnTo>
                  <a:lnTo>
                    <a:pt x="506349" y="633730"/>
                  </a:lnTo>
                  <a:lnTo>
                    <a:pt x="381635" y="633730"/>
                  </a:lnTo>
                  <a:lnTo>
                    <a:pt x="381635" y="572770"/>
                  </a:lnTo>
                  <a:lnTo>
                    <a:pt x="506349" y="572770"/>
                  </a:lnTo>
                  <a:lnTo>
                    <a:pt x="506349" y="444500"/>
                  </a:lnTo>
                  <a:lnTo>
                    <a:pt x="443103" y="444500"/>
                  </a:lnTo>
                  <a:lnTo>
                    <a:pt x="443103" y="508000"/>
                  </a:lnTo>
                  <a:lnTo>
                    <a:pt x="63246" y="508000"/>
                  </a:lnTo>
                  <a:lnTo>
                    <a:pt x="63246" y="509270"/>
                  </a:lnTo>
                  <a:lnTo>
                    <a:pt x="63246" y="570230"/>
                  </a:lnTo>
                  <a:lnTo>
                    <a:pt x="0" y="570230"/>
                  </a:lnTo>
                  <a:lnTo>
                    <a:pt x="0" y="572770"/>
                  </a:lnTo>
                  <a:lnTo>
                    <a:pt x="0" y="762000"/>
                  </a:lnTo>
                  <a:lnTo>
                    <a:pt x="65151" y="762000"/>
                  </a:lnTo>
                  <a:lnTo>
                    <a:pt x="65151" y="572770"/>
                  </a:lnTo>
                  <a:lnTo>
                    <a:pt x="255143" y="572770"/>
                  </a:lnTo>
                  <a:lnTo>
                    <a:pt x="255143" y="570230"/>
                  </a:lnTo>
                  <a:lnTo>
                    <a:pt x="255143" y="509270"/>
                  </a:lnTo>
                  <a:lnTo>
                    <a:pt x="316484" y="509270"/>
                  </a:lnTo>
                  <a:lnTo>
                    <a:pt x="316484" y="572770"/>
                  </a:lnTo>
                  <a:lnTo>
                    <a:pt x="316484" y="633730"/>
                  </a:lnTo>
                  <a:lnTo>
                    <a:pt x="189865" y="633730"/>
                  </a:lnTo>
                  <a:lnTo>
                    <a:pt x="189865" y="636270"/>
                  </a:lnTo>
                  <a:lnTo>
                    <a:pt x="189865" y="697230"/>
                  </a:lnTo>
                  <a:lnTo>
                    <a:pt x="126619" y="697230"/>
                  </a:lnTo>
                  <a:lnTo>
                    <a:pt x="126619" y="698500"/>
                  </a:lnTo>
                  <a:lnTo>
                    <a:pt x="126619" y="762000"/>
                  </a:lnTo>
                  <a:lnTo>
                    <a:pt x="255143" y="762000"/>
                  </a:lnTo>
                  <a:lnTo>
                    <a:pt x="255143" y="698500"/>
                  </a:lnTo>
                  <a:lnTo>
                    <a:pt x="508254" y="698500"/>
                  </a:lnTo>
                  <a:lnTo>
                    <a:pt x="508254" y="697230"/>
                  </a:lnTo>
                  <a:lnTo>
                    <a:pt x="508254" y="636270"/>
                  </a:lnTo>
                  <a:lnTo>
                    <a:pt x="569722" y="636270"/>
                  </a:lnTo>
                  <a:lnTo>
                    <a:pt x="569722" y="699008"/>
                  </a:lnTo>
                  <a:lnTo>
                    <a:pt x="634873" y="699008"/>
                  </a:lnTo>
                  <a:lnTo>
                    <a:pt x="634873" y="636270"/>
                  </a:lnTo>
                  <a:lnTo>
                    <a:pt x="698119" y="636270"/>
                  </a:lnTo>
                  <a:lnTo>
                    <a:pt x="698119" y="633730"/>
                  </a:lnTo>
                  <a:lnTo>
                    <a:pt x="698119" y="572770"/>
                  </a:lnTo>
                  <a:lnTo>
                    <a:pt x="822833" y="572770"/>
                  </a:lnTo>
                  <a:lnTo>
                    <a:pt x="822833" y="633730"/>
                  </a:lnTo>
                  <a:lnTo>
                    <a:pt x="822833" y="636270"/>
                  </a:lnTo>
                  <a:lnTo>
                    <a:pt x="822833" y="698500"/>
                  </a:lnTo>
                  <a:lnTo>
                    <a:pt x="1014730" y="698500"/>
                  </a:lnTo>
                  <a:lnTo>
                    <a:pt x="1014730" y="636270"/>
                  </a:lnTo>
                  <a:lnTo>
                    <a:pt x="1139317" y="636270"/>
                  </a:lnTo>
                  <a:lnTo>
                    <a:pt x="1139317" y="699008"/>
                  </a:lnTo>
                  <a:lnTo>
                    <a:pt x="1204595" y="699008"/>
                  </a:lnTo>
                  <a:lnTo>
                    <a:pt x="1204595" y="636270"/>
                  </a:lnTo>
                  <a:lnTo>
                    <a:pt x="1265936" y="636270"/>
                  </a:lnTo>
                  <a:lnTo>
                    <a:pt x="1265936" y="699008"/>
                  </a:lnTo>
                  <a:lnTo>
                    <a:pt x="1394460" y="699008"/>
                  </a:lnTo>
                  <a:lnTo>
                    <a:pt x="1394460" y="636270"/>
                  </a:lnTo>
                  <a:lnTo>
                    <a:pt x="1457706" y="636270"/>
                  </a:lnTo>
                  <a:lnTo>
                    <a:pt x="1457706" y="633730"/>
                  </a:lnTo>
                  <a:close/>
                </a:path>
                <a:path w="1837689" h="762000">
                  <a:moveTo>
                    <a:pt x="1457706" y="317500"/>
                  </a:moveTo>
                  <a:lnTo>
                    <a:pt x="1394460" y="317500"/>
                  </a:lnTo>
                  <a:lnTo>
                    <a:pt x="1394460" y="256540"/>
                  </a:lnTo>
                  <a:lnTo>
                    <a:pt x="1394460" y="254000"/>
                  </a:lnTo>
                  <a:lnTo>
                    <a:pt x="1392555" y="254000"/>
                  </a:lnTo>
                  <a:lnTo>
                    <a:pt x="1392555" y="320040"/>
                  </a:lnTo>
                  <a:lnTo>
                    <a:pt x="1392555" y="381254"/>
                  </a:lnTo>
                  <a:lnTo>
                    <a:pt x="1331087" y="381254"/>
                  </a:lnTo>
                  <a:lnTo>
                    <a:pt x="1331087" y="320040"/>
                  </a:lnTo>
                  <a:lnTo>
                    <a:pt x="1392555" y="320040"/>
                  </a:lnTo>
                  <a:lnTo>
                    <a:pt x="1392555" y="254000"/>
                  </a:lnTo>
                  <a:lnTo>
                    <a:pt x="1329309" y="254000"/>
                  </a:lnTo>
                  <a:lnTo>
                    <a:pt x="1329309" y="256540"/>
                  </a:lnTo>
                  <a:lnTo>
                    <a:pt x="1329309" y="317500"/>
                  </a:lnTo>
                  <a:lnTo>
                    <a:pt x="1267841" y="317500"/>
                  </a:lnTo>
                  <a:lnTo>
                    <a:pt x="1267841" y="256540"/>
                  </a:lnTo>
                  <a:lnTo>
                    <a:pt x="1267841" y="254000"/>
                  </a:lnTo>
                  <a:lnTo>
                    <a:pt x="1202690" y="254000"/>
                  </a:lnTo>
                  <a:lnTo>
                    <a:pt x="1202690" y="256540"/>
                  </a:lnTo>
                  <a:lnTo>
                    <a:pt x="1202690" y="317500"/>
                  </a:lnTo>
                  <a:lnTo>
                    <a:pt x="1141222" y="317500"/>
                  </a:lnTo>
                  <a:lnTo>
                    <a:pt x="1141222" y="256540"/>
                  </a:lnTo>
                  <a:lnTo>
                    <a:pt x="1141222" y="254000"/>
                  </a:lnTo>
                  <a:lnTo>
                    <a:pt x="1077976" y="254000"/>
                  </a:lnTo>
                  <a:lnTo>
                    <a:pt x="1077976" y="193040"/>
                  </a:lnTo>
                  <a:lnTo>
                    <a:pt x="1141222" y="193040"/>
                  </a:lnTo>
                  <a:lnTo>
                    <a:pt x="1141222" y="190500"/>
                  </a:lnTo>
                  <a:lnTo>
                    <a:pt x="1141222" y="129540"/>
                  </a:lnTo>
                  <a:lnTo>
                    <a:pt x="1141222" y="127000"/>
                  </a:lnTo>
                  <a:lnTo>
                    <a:pt x="949452" y="127000"/>
                  </a:lnTo>
                  <a:lnTo>
                    <a:pt x="949452" y="129540"/>
                  </a:lnTo>
                  <a:lnTo>
                    <a:pt x="949452" y="190500"/>
                  </a:lnTo>
                  <a:lnTo>
                    <a:pt x="886206" y="190500"/>
                  </a:lnTo>
                  <a:lnTo>
                    <a:pt x="886206" y="193040"/>
                  </a:lnTo>
                  <a:lnTo>
                    <a:pt x="886206" y="254000"/>
                  </a:lnTo>
                  <a:lnTo>
                    <a:pt x="761492" y="254000"/>
                  </a:lnTo>
                  <a:lnTo>
                    <a:pt x="761492" y="193040"/>
                  </a:lnTo>
                  <a:lnTo>
                    <a:pt x="824738" y="193040"/>
                  </a:lnTo>
                  <a:lnTo>
                    <a:pt x="824738" y="190500"/>
                  </a:lnTo>
                  <a:lnTo>
                    <a:pt x="824738" y="129540"/>
                  </a:lnTo>
                  <a:lnTo>
                    <a:pt x="888111" y="129540"/>
                  </a:lnTo>
                  <a:lnTo>
                    <a:pt x="888111" y="127000"/>
                  </a:lnTo>
                  <a:lnTo>
                    <a:pt x="888111" y="63500"/>
                  </a:lnTo>
                  <a:lnTo>
                    <a:pt x="822833" y="63500"/>
                  </a:lnTo>
                  <a:lnTo>
                    <a:pt x="822833" y="127000"/>
                  </a:lnTo>
                  <a:lnTo>
                    <a:pt x="759587" y="127000"/>
                  </a:lnTo>
                  <a:lnTo>
                    <a:pt x="759587" y="129540"/>
                  </a:lnTo>
                  <a:lnTo>
                    <a:pt x="759587" y="190500"/>
                  </a:lnTo>
                  <a:lnTo>
                    <a:pt x="696341" y="190500"/>
                  </a:lnTo>
                  <a:lnTo>
                    <a:pt x="696341" y="320040"/>
                  </a:lnTo>
                  <a:lnTo>
                    <a:pt x="759587" y="320040"/>
                  </a:lnTo>
                  <a:lnTo>
                    <a:pt x="759587" y="383540"/>
                  </a:lnTo>
                  <a:lnTo>
                    <a:pt x="888111" y="383540"/>
                  </a:lnTo>
                  <a:lnTo>
                    <a:pt x="888111" y="320040"/>
                  </a:lnTo>
                  <a:lnTo>
                    <a:pt x="888111" y="317500"/>
                  </a:lnTo>
                  <a:lnTo>
                    <a:pt x="888111" y="256540"/>
                  </a:lnTo>
                  <a:lnTo>
                    <a:pt x="1076071" y="256540"/>
                  </a:lnTo>
                  <a:lnTo>
                    <a:pt x="1076071" y="317500"/>
                  </a:lnTo>
                  <a:lnTo>
                    <a:pt x="1076071" y="320040"/>
                  </a:lnTo>
                  <a:lnTo>
                    <a:pt x="1139317" y="320040"/>
                  </a:lnTo>
                  <a:lnTo>
                    <a:pt x="1139317" y="383540"/>
                  </a:lnTo>
                  <a:lnTo>
                    <a:pt x="1329309" y="383540"/>
                  </a:lnTo>
                  <a:lnTo>
                    <a:pt x="1329309" y="509524"/>
                  </a:lnTo>
                  <a:lnTo>
                    <a:pt x="1394460" y="509524"/>
                  </a:lnTo>
                  <a:lnTo>
                    <a:pt x="1394460" y="383540"/>
                  </a:lnTo>
                  <a:lnTo>
                    <a:pt x="1457706" y="383540"/>
                  </a:lnTo>
                  <a:lnTo>
                    <a:pt x="1457706" y="320040"/>
                  </a:lnTo>
                  <a:lnTo>
                    <a:pt x="1457706" y="317500"/>
                  </a:lnTo>
                  <a:close/>
                </a:path>
                <a:path w="1837689" h="762000">
                  <a:moveTo>
                    <a:pt x="1774190" y="190500"/>
                  </a:moveTo>
                  <a:lnTo>
                    <a:pt x="1709039" y="190500"/>
                  </a:lnTo>
                  <a:lnTo>
                    <a:pt x="1709039" y="193040"/>
                  </a:lnTo>
                  <a:lnTo>
                    <a:pt x="1709039" y="254000"/>
                  </a:lnTo>
                  <a:lnTo>
                    <a:pt x="1647571" y="254000"/>
                  </a:lnTo>
                  <a:lnTo>
                    <a:pt x="1647571" y="193040"/>
                  </a:lnTo>
                  <a:lnTo>
                    <a:pt x="1647571" y="190500"/>
                  </a:lnTo>
                  <a:lnTo>
                    <a:pt x="1584325" y="190500"/>
                  </a:lnTo>
                  <a:lnTo>
                    <a:pt x="1584325" y="129540"/>
                  </a:lnTo>
                  <a:lnTo>
                    <a:pt x="1584325" y="127000"/>
                  </a:lnTo>
                  <a:lnTo>
                    <a:pt x="1584325" y="66040"/>
                  </a:lnTo>
                  <a:lnTo>
                    <a:pt x="1710944" y="66040"/>
                  </a:lnTo>
                  <a:lnTo>
                    <a:pt x="1710944" y="63500"/>
                  </a:lnTo>
                  <a:lnTo>
                    <a:pt x="1710944" y="0"/>
                  </a:lnTo>
                  <a:lnTo>
                    <a:pt x="1519174" y="0"/>
                  </a:lnTo>
                  <a:lnTo>
                    <a:pt x="1519174" y="63500"/>
                  </a:lnTo>
                  <a:lnTo>
                    <a:pt x="1519174" y="66040"/>
                  </a:lnTo>
                  <a:lnTo>
                    <a:pt x="1519174" y="127000"/>
                  </a:lnTo>
                  <a:lnTo>
                    <a:pt x="1457706" y="127000"/>
                  </a:lnTo>
                  <a:lnTo>
                    <a:pt x="1457706" y="66040"/>
                  </a:lnTo>
                  <a:lnTo>
                    <a:pt x="1457706" y="63500"/>
                  </a:lnTo>
                  <a:lnTo>
                    <a:pt x="1392555" y="63500"/>
                  </a:lnTo>
                  <a:lnTo>
                    <a:pt x="1392555" y="66040"/>
                  </a:lnTo>
                  <a:lnTo>
                    <a:pt x="1392555" y="127000"/>
                  </a:lnTo>
                  <a:lnTo>
                    <a:pt x="1331087" y="127000"/>
                  </a:lnTo>
                  <a:lnTo>
                    <a:pt x="1331087" y="66040"/>
                  </a:lnTo>
                  <a:lnTo>
                    <a:pt x="1331087" y="63500"/>
                  </a:lnTo>
                  <a:lnTo>
                    <a:pt x="1202690" y="63500"/>
                  </a:lnTo>
                  <a:lnTo>
                    <a:pt x="1202690" y="66040"/>
                  </a:lnTo>
                  <a:lnTo>
                    <a:pt x="1202690" y="127000"/>
                  </a:lnTo>
                  <a:lnTo>
                    <a:pt x="1202690" y="129540"/>
                  </a:lnTo>
                  <a:lnTo>
                    <a:pt x="1329309" y="129540"/>
                  </a:lnTo>
                  <a:lnTo>
                    <a:pt x="1329309" y="190500"/>
                  </a:lnTo>
                  <a:lnTo>
                    <a:pt x="1329309" y="193040"/>
                  </a:lnTo>
                  <a:lnTo>
                    <a:pt x="1455801" y="193040"/>
                  </a:lnTo>
                  <a:lnTo>
                    <a:pt x="1455801" y="254000"/>
                  </a:lnTo>
                  <a:lnTo>
                    <a:pt x="1455801" y="256540"/>
                  </a:lnTo>
                  <a:lnTo>
                    <a:pt x="1521079" y="256540"/>
                  </a:lnTo>
                  <a:lnTo>
                    <a:pt x="1521079" y="254000"/>
                  </a:lnTo>
                  <a:lnTo>
                    <a:pt x="1521079" y="193040"/>
                  </a:lnTo>
                  <a:lnTo>
                    <a:pt x="1582420" y="193040"/>
                  </a:lnTo>
                  <a:lnTo>
                    <a:pt x="1582420" y="254000"/>
                  </a:lnTo>
                  <a:lnTo>
                    <a:pt x="1582420" y="256540"/>
                  </a:lnTo>
                  <a:lnTo>
                    <a:pt x="1582420" y="317500"/>
                  </a:lnTo>
                  <a:lnTo>
                    <a:pt x="1519174" y="317500"/>
                  </a:lnTo>
                  <a:lnTo>
                    <a:pt x="1519174" y="320040"/>
                  </a:lnTo>
                  <a:lnTo>
                    <a:pt x="1519174" y="383540"/>
                  </a:lnTo>
                  <a:lnTo>
                    <a:pt x="1584325" y="383540"/>
                  </a:lnTo>
                  <a:lnTo>
                    <a:pt x="1584325" y="320040"/>
                  </a:lnTo>
                  <a:lnTo>
                    <a:pt x="1710944" y="320040"/>
                  </a:lnTo>
                  <a:lnTo>
                    <a:pt x="1710944" y="317500"/>
                  </a:lnTo>
                  <a:lnTo>
                    <a:pt x="1710944" y="256540"/>
                  </a:lnTo>
                  <a:lnTo>
                    <a:pt x="1774190" y="256540"/>
                  </a:lnTo>
                  <a:lnTo>
                    <a:pt x="1774190" y="254000"/>
                  </a:lnTo>
                  <a:lnTo>
                    <a:pt x="1774190" y="193040"/>
                  </a:lnTo>
                  <a:lnTo>
                    <a:pt x="1774190" y="190500"/>
                  </a:lnTo>
                  <a:close/>
                </a:path>
                <a:path w="1837689" h="762000">
                  <a:moveTo>
                    <a:pt x="1837461" y="317652"/>
                  </a:moveTo>
                  <a:lnTo>
                    <a:pt x="1772285" y="317652"/>
                  </a:lnTo>
                  <a:lnTo>
                    <a:pt x="1772285" y="383032"/>
                  </a:lnTo>
                  <a:lnTo>
                    <a:pt x="1837461" y="383032"/>
                  </a:lnTo>
                  <a:lnTo>
                    <a:pt x="1837461" y="317652"/>
                  </a:lnTo>
                  <a:close/>
                </a:path>
                <a:path w="1837689" h="762000">
                  <a:moveTo>
                    <a:pt x="1837461" y="63766"/>
                  </a:moveTo>
                  <a:lnTo>
                    <a:pt x="1772285" y="63766"/>
                  </a:lnTo>
                  <a:lnTo>
                    <a:pt x="1772285" y="129159"/>
                  </a:lnTo>
                  <a:lnTo>
                    <a:pt x="1837461" y="129159"/>
                  </a:lnTo>
                  <a:lnTo>
                    <a:pt x="1837461" y="6376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4" name="object 14"/>
            <p:cNvSpPr/>
            <p:nvPr/>
          </p:nvSpPr>
          <p:spPr>
            <a:xfrm>
              <a:off x="1318260" y="4600701"/>
              <a:ext cx="1837689" cy="760730"/>
            </a:xfrm>
            <a:custGeom>
              <a:avLst/>
              <a:gdLst/>
              <a:ahLst/>
              <a:cxnLst/>
              <a:rect l="l" t="t" r="r" b="b"/>
              <a:pathLst>
                <a:path w="1837689" h="760729">
                  <a:moveTo>
                    <a:pt x="65189" y="378968"/>
                  </a:moveTo>
                  <a:lnTo>
                    <a:pt x="0" y="378968"/>
                  </a:lnTo>
                  <a:lnTo>
                    <a:pt x="0" y="444119"/>
                  </a:lnTo>
                  <a:lnTo>
                    <a:pt x="65189" y="444119"/>
                  </a:lnTo>
                  <a:lnTo>
                    <a:pt x="65189" y="378968"/>
                  </a:lnTo>
                  <a:close/>
                </a:path>
                <a:path w="1837689" h="760729">
                  <a:moveTo>
                    <a:pt x="191770" y="63373"/>
                  </a:moveTo>
                  <a:lnTo>
                    <a:pt x="126619" y="63373"/>
                  </a:lnTo>
                  <a:lnTo>
                    <a:pt x="126619" y="126619"/>
                  </a:lnTo>
                  <a:lnTo>
                    <a:pt x="191770" y="126619"/>
                  </a:lnTo>
                  <a:lnTo>
                    <a:pt x="191770" y="63373"/>
                  </a:lnTo>
                  <a:close/>
                </a:path>
                <a:path w="1837689" h="760729">
                  <a:moveTo>
                    <a:pt x="318389" y="316230"/>
                  </a:moveTo>
                  <a:lnTo>
                    <a:pt x="189865" y="316230"/>
                  </a:lnTo>
                  <a:lnTo>
                    <a:pt x="189865" y="378460"/>
                  </a:lnTo>
                  <a:lnTo>
                    <a:pt x="126619" y="378460"/>
                  </a:lnTo>
                  <a:lnTo>
                    <a:pt x="126619" y="381000"/>
                  </a:lnTo>
                  <a:lnTo>
                    <a:pt x="126619" y="444500"/>
                  </a:lnTo>
                  <a:lnTo>
                    <a:pt x="255143" y="444500"/>
                  </a:lnTo>
                  <a:lnTo>
                    <a:pt x="255143" y="381000"/>
                  </a:lnTo>
                  <a:lnTo>
                    <a:pt x="318389" y="381000"/>
                  </a:lnTo>
                  <a:lnTo>
                    <a:pt x="318389" y="378460"/>
                  </a:lnTo>
                  <a:lnTo>
                    <a:pt x="318389" y="316230"/>
                  </a:lnTo>
                  <a:close/>
                </a:path>
                <a:path w="1837689" h="760729">
                  <a:moveTo>
                    <a:pt x="318389" y="63373"/>
                  </a:moveTo>
                  <a:lnTo>
                    <a:pt x="253238" y="63373"/>
                  </a:lnTo>
                  <a:lnTo>
                    <a:pt x="253238" y="126619"/>
                  </a:lnTo>
                  <a:lnTo>
                    <a:pt x="318389" y="126619"/>
                  </a:lnTo>
                  <a:lnTo>
                    <a:pt x="318389" y="63373"/>
                  </a:lnTo>
                  <a:close/>
                </a:path>
                <a:path w="1837689" h="760729">
                  <a:moveTo>
                    <a:pt x="634873" y="316230"/>
                  </a:moveTo>
                  <a:lnTo>
                    <a:pt x="443103" y="316230"/>
                  </a:lnTo>
                  <a:lnTo>
                    <a:pt x="443103" y="378460"/>
                  </a:lnTo>
                  <a:lnTo>
                    <a:pt x="379857" y="378460"/>
                  </a:lnTo>
                  <a:lnTo>
                    <a:pt x="379857" y="381000"/>
                  </a:lnTo>
                  <a:lnTo>
                    <a:pt x="379857" y="441960"/>
                  </a:lnTo>
                  <a:lnTo>
                    <a:pt x="379857" y="444500"/>
                  </a:lnTo>
                  <a:lnTo>
                    <a:pt x="445008" y="444500"/>
                  </a:lnTo>
                  <a:lnTo>
                    <a:pt x="445008" y="441960"/>
                  </a:lnTo>
                  <a:lnTo>
                    <a:pt x="445008" y="381000"/>
                  </a:lnTo>
                  <a:lnTo>
                    <a:pt x="569722" y="381000"/>
                  </a:lnTo>
                  <a:lnTo>
                    <a:pt x="569722" y="441960"/>
                  </a:lnTo>
                  <a:lnTo>
                    <a:pt x="506349" y="441960"/>
                  </a:lnTo>
                  <a:lnTo>
                    <a:pt x="506349" y="444500"/>
                  </a:lnTo>
                  <a:lnTo>
                    <a:pt x="506349" y="508000"/>
                  </a:lnTo>
                  <a:lnTo>
                    <a:pt x="569722" y="508000"/>
                  </a:lnTo>
                  <a:lnTo>
                    <a:pt x="569722" y="568960"/>
                  </a:lnTo>
                  <a:lnTo>
                    <a:pt x="506349" y="568960"/>
                  </a:lnTo>
                  <a:lnTo>
                    <a:pt x="506349" y="570230"/>
                  </a:lnTo>
                  <a:lnTo>
                    <a:pt x="506349" y="632460"/>
                  </a:lnTo>
                  <a:lnTo>
                    <a:pt x="506349" y="760730"/>
                  </a:lnTo>
                  <a:lnTo>
                    <a:pt x="634873" y="760730"/>
                  </a:lnTo>
                  <a:lnTo>
                    <a:pt x="634873" y="632460"/>
                  </a:lnTo>
                  <a:lnTo>
                    <a:pt x="571627" y="632460"/>
                  </a:lnTo>
                  <a:lnTo>
                    <a:pt x="571627" y="570230"/>
                  </a:lnTo>
                  <a:lnTo>
                    <a:pt x="634873" y="570230"/>
                  </a:lnTo>
                  <a:lnTo>
                    <a:pt x="634873" y="568960"/>
                  </a:lnTo>
                  <a:lnTo>
                    <a:pt x="634873" y="508000"/>
                  </a:lnTo>
                  <a:lnTo>
                    <a:pt x="634873" y="444500"/>
                  </a:lnTo>
                  <a:lnTo>
                    <a:pt x="634873" y="441960"/>
                  </a:lnTo>
                  <a:lnTo>
                    <a:pt x="634873" y="381000"/>
                  </a:lnTo>
                  <a:lnTo>
                    <a:pt x="634873" y="378460"/>
                  </a:lnTo>
                  <a:lnTo>
                    <a:pt x="634873" y="316230"/>
                  </a:lnTo>
                  <a:close/>
                </a:path>
                <a:path w="1837689" h="760729">
                  <a:moveTo>
                    <a:pt x="824738" y="127000"/>
                  </a:moveTo>
                  <a:lnTo>
                    <a:pt x="761492" y="127000"/>
                  </a:lnTo>
                  <a:lnTo>
                    <a:pt x="761492" y="63500"/>
                  </a:lnTo>
                  <a:lnTo>
                    <a:pt x="698119" y="63500"/>
                  </a:lnTo>
                  <a:lnTo>
                    <a:pt x="698119" y="0"/>
                  </a:lnTo>
                  <a:lnTo>
                    <a:pt x="632968" y="0"/>
                  </a:lnTo>
                  <a:lnTo>
                    <a:pt x="632968" y="254"/>
                  </a:lnTo>
                  <a:lnTo>
                    <a:pt x="569722" y="254"/>
                  </a:lnTo>
                  <a:lnTo>
                    <a:pt x="569722" y="126619"/>
                  </a:lnTo>
                  <a:lnTo>
                    <a:pt x="632968" y="126619"/>
                  </a:lnTo>
                  <a:lnTo>
                    <a:pt x="632968" y="127000"/>
                  </a:lnTo>
                  <a:lnTo>
                    <a:pt x="632968" y="189230"/>
                  </a:lnTo>
                  <a:lnTo>
                    <a:pt x="824738" y="189230"/>
                  </a:lnTo>
                  <a:lnTo>
                    <a:pt x="824738" y="127000"/>
                  </a:lnTo>
                  <a:close/>
                </a:path>
                <a:path w="1837689" h="760729">
                  <a:moveTo>
                    <a:pt x="824763" y="442328"/>
                  </a:moveTo>
                  <a:lnTo>
                    <a:pt x="759587" y="442328"/>
                  </a:lnTo>
                  <a:lnTo>
                    <a:pt x="759587" y="507492"/>
                  </a:lnTo>
                  <a:lnTo>
                    <a:pt x="824763" y="507492"/>
                  </a:lnTo>
                  <a:lnTo>
                    <a:pt x="824763" y="442328"/>
                  </a:lnTo>
                  <a:close/>
                </a:path>
                <a:path w="1837689" h="760729">
                  <a:moveTo>
                    <a:pt x="951357" y="65278"/>
                  </a:moveTo>
                  <a:lnTo>
                    <a:pt x="886206" y="65278"/>
                  </a:lnTo>
                  <a:lnTo>
                    <a:pt x="886206" y="128524"/>
                  </a:lnTo>
                  <a:lnTo>
                    <a:pt x="951357" y="128524"/>
                  </a:lnTo>
                  <a:lnTo>
                    <a:pt x="951357" y="65278"/>
                  </a:lnTo>
                  <a:close/>
                </a:path>
                <a:path w="1837689" h="760729">
                  <a:moveTo>
                    <a:pt x="951382" y="695299"/>
                  </a:moveTo>
                  <a:lnTo>
                    <a:pt x="886206" y="695299"/>
                  </a:lnTo>
                  <a:lnTo>
                    <a:pt x="886206" y="760476"/>
                  </a:lnTo>
                  <a:lnTo>
                    <a:pt x="951382" y="760476"/>
                  </a:lnTo>
                  <a:lnTo>
                    <a:pt x="951382" y="695299"/>
                  </a:lnTo>
                  <a:close/>
                </a:path>
                <a:path w="1837689" h="760729">
                  <a:moveTo>
                    <a:pt x="1204595" y="633984"/>
                  </a:moveTo>
                  <a:lnTo>
                    <a:pt x="1076071" y="633984"/>
                  </a:lnTo>
                  <a:lnTo>
                    <a:pt x="1076071" y="697230"/>
                  </a:lnTo>
                  <a:lnTo>
                    <a:pt x="1204595" y="697230"/>
                  </a:lnTo>
                  <a:lnTo>
                    <a:pt x="1204595" y="633984"/>
                  </a:lnTo>
                  <a:close/>
                </a:path>
                <a:path w="1837689" h="760729">
                  <a:moveTo>
                    <a:pt x="1457706" y="189230"/>
                  </a:moveTo>
                  <a:lnTo>
                    <a:pt x="1204595" y="189230"/>
                  </a:lnTo>
                  <a:lnTo>
                    <a:pt x="1204595" y="128270"/>
                  </a:lnTo>
                  <a:lnTo>
                    <a:pt x="1267841" y="128270"/>
                  </a:lnTo>
                  <a:lnTo>
                    <a:pt x="1267841" y="63500"/>
                  </a:lnTo>
                  <a:lnTo>
                    <a:pt x="1204595" y="63500"/>
                  </a:lnTo>
                  <a:lnTo>
                    <a:pt x="1204595" y="0"/>
                  </a:lnTo>
                  <a:lnTo>
                    <a:pt x="1202690" y="0"/>
                  </a:lnTo>
                  <a:lnTo>
                    <a:pt x="1202690" y="254"/>
                  </a:lnTo>
                  <a:lnTo>
                    <a:pt x="1076071" y="254"/>
                  </a:lnTo>
                  <a:lnTo>
                    <a:pt x="1076071" y="63373"/>
                  </a:lnTo>
                  <a:lnTo>
                    <a:pt x="1202690" y="63373"/>
                  </a:lnTo>
                  <a:lnTo>
                    <a:pt x="1202690" y="63500"/>
                  </a:lnTo>
                  <a:lnTo>
                    <a:pt x="1202690" y="64770"/>
                  </a:lnTo>
                  <a:lnTo>
                    <a:pt x="1202690" y="127000"/>
                  </a:lnTo>
                  <a:lnTo>
                    <a:pt x="1077976" y="127000"/>
                  </a:lnTo>
                  <a:lnTo>
                    <a:pt x="1077976" y="64770"/>
                  </a:lnTo>
                  <a:lnTo>
                    <a:pt x="1202690" y="64770"/>
                  </a:lnTo>
                  <a:lnTo>
                    <a:pt x="1202690" y="63500"/>
                  </a:lnTo>
                  <a:lnTo>
                    <a:pt x="1014730" y="63500"/>
                  </a:lnTo>
                  <a:lnTo>
                    <a:pt x="1014730" y="0"/>
                  </a:lnTo>
                  <a:lnTo>
                    <a:pt x="822833" y="0"/>
                  </a:lnTo>
                  <a:lnTo>
                    <a:pt x="822833" y="63500"/>
                  </a:lnTo>
                  <a:lnTo>
                    <a:pt x="822833" y="64770"/>
                  </a:lnTo>
                  <a:lnTo>
                    <a:pt x="1012825" y="64770"/>
                  </a:lnTo>
                  <a:lnTo>
                    <a:pt x="1012825" y="127000"/>
                  </a:lnTo>
                  <a:lnTo>
                    <a:pt x="1012825" y="128270"/>
                  </a:lnTo>
                  <a:lnTo>
                    <a:pt x="1202690" y="128270"/>
                  </a:lnTo>
                  <a:lnTo>
                    <a:pt x="1202690" y="189230"/>
                  </a:lnTo>
                  <a:lnTo>
                    <a:pt x="1202690" y="252730"/>
                  </a:lnTo>
                  <a:lnTo>
                    <a:pt x="1457706" y="252730"/>
                  </a:lnTo>
                  <a:lnTo>
                    <a:pt x="1457706" y="189230"/>
                  </a:lnTo>
                  <a:close/>
                </a:path>
                <a:path w="1837689" h="760729">
                  <a:moveTo>
                    <a:pt x="1457731" y="505587"/>
                  </a:moveTo>
                  <a:lnTo>
                    <a:pt x="1392555" y="505587"/>
                  </a:lnTo>
                  <a:lnTo>
                    <a:pt x="1392555" y="570738"/>
                  </a:lnTo>
                  <a:lnTo>
                    <a:pt x="1457731" y="570738"/>
                  </a:lnTo>
                  <a:lnTo>
                    <a:pt x="1457731" y="505587"/>
                  </a:lnTo>
                  <a:close/>
                </a:path>
                <a:path w="1837689" h="760729">
                  <a:moveTo>
                    <a:pt x="1774190" y="63500"/>
                  </a:moveTo>
                  <a:lnTo>
                    <a:pt x="1710944" y="63500"/>
                  </a:lnTo>
                  <a:lnTo>
                    <a:pt x="1710944" y="0"/>
                  </a:lnTo>
                  <a:lnTo>
                    <a:pt x="1455801" y="0"/>
                  </a:lnTo>
                  <a:lnTo>
                    <a:pt x="1455801" y="63500"/>
                  </a:lnTo>
                  <a:lnTo>
                    <a:pt x="1455801" y="64770"/>
                  </a:lnTo>
                  <a:lnTo>
                    <a:pt x="1455801" y="127000"/>
                  </a:lnTo>
                  <a:lnTo>
                    <a:pt x="1455801" y="128270"/>
                  </a:lnTo>
                  <a:lnTo>
                    <a:pt x="1521079" y="128270"/>
                  </a:lnTo>
                  <a:lnTo>
                    <a:pt x="1521079" y="127000"/>
                  </a:lnTo>
                  <a:lnTo>
                    <a:pt x="1521079" y="64770"/>
                  </a:lnTo>
                  <a:lnTo>
                    <a:pt x="1709039" y="64770"/>
                  </a:lnTo>
                  <a:lnTo>
                    <a:pt x="1709039" y="127000"/>
                  </a:lnTo>
                  <a:lnTo>
                    <a:pt x="1582420" y="127000"/>
                  </a:lnTo>
                  <a:lnTo>
                    <a:pt x="1582420" y="128270"/>
                  </a:lnTo>
                  <a:lnTo>
                    <a:pt x="1582420" y="189230"/>
                  </a:lnTo>
                  <a:lnTo>
                    <a:pt x="1519174" y="189230"/>
                  </a:lnTo>
                  <a:lnTo>
                    <a:pt x="1519174" y="191770"/>
                  </a:lnTo>
                  <a:lnTo>
                    <a:pt x="1519174" y="255270"/>
                  </a:lnTo>
                  <a:lnTo>
                    <a:pt x="1584325" y="255270"/>
                  </a:lnTo>
                  <a:lnTo>
                    <a:pt x="1584325" y="191770"/>
                  </a:lnTo>
                  <a:lnTo>
                    <a:pt x="1645793" y="191770"/>
                  </a:lnTo>
                  <a:lnTo>
                    <a:pt x="1645793" y="255270"/>
                  </a:lnTo>
                  <a:lnTo>
                    <a:pt x="1645793" y="317500"/>
                  </a:lnTo>
                  <a:lnTo>
                    <a:pt x="1710944" y="317500"/>
                  </a:lnTo>
                  <a:lnTo>
                    <a:pt x="1710944" y="255270"/>
                  </a:lnTo>
                  <a:lnTo>
                    <a:pt x="1710944" y="191770"/>
                  </a:lnTo>
                  <a:lnTo>
                    <a:pt x="1710944" y="189230"/>
                  </a:lnTo>
                  <a:lnTo>
                    <a:pt x="1710944" y="128270"/>
                  </a:lnTo>
                  <a:lnTo>
                    <a:pt x="1774190" y="128270"/>
                  </a:lnTo>
                  <a:lnTo>
                    <a:pt x="1774190" y="127000"/>
                  </a:lnTo>
                  <a:lnTo>
                    <a:pt x="1774190" y="64770"/>
                  </a:lnTo>
                  <a:lnTo>
                    <a:pt x="1774190" y="63500"/>
                  </a:lnTo>
                  <a:close/>
                </a:path>
                <a:path w="1837689" h="760729">
                  <a:moveTo>
                    <a:pt x="1837461" y="189814"/>
                  </a:moveTo>
                  <a:lnTo>
                    <a:pt x="1772285" y="189814"/>
                  </a:lnTo>
                  <a:lnTo>
                    <a:pt x="1772285" y="254889"/>
                  </a:lnTo>
                  <a:lnTo>
                    <a:pt x="1837461" y="254889"/>
                  </a:lnTo>
                  <a:lnTo>
                    <a:pt x="1837461" y="189814"/>
                  </a:lnTo>
                  <a:close/>
                </a:path>
                <a:path w="1837689" h="760729">
                  <a:moveTo>
                    <a:pt x="1837563" y="632079"/>
                  </a:moveTo>
                  <a:lnTo>
                    <a:pt x="1774190" y="632079"/>
                  </a:lnTo>
                  <a:lnTo>
                    <a:pt x="1774190" y="570738"/>
                  </a:lnTo>
                  <a:lnTo>
                    <a:pt x="1709039" y="570738"/>
                  </a:lnTo>
                  <a:lnTo>
                    <a:pt x="1709039" y="632079"/>
                  </a:lnTo>
                  <a:lnTo>
                    <a:pt x="1645793" y="632079"/>
                  </a:lnTo>
                  <a:lnTo>
                    <a:pt x="1645793" y="697230"/>
                  </a:lnTo>
                  <a:lnTo>
                    <a:pt x="1837563" y="697230"/>
                  </a:lnTo>
                  <a:lnTo>
                    <a:pt x="1837563" y="632079"/>
                  </a:lnTo>
                  <a:close/>
                </a:path>
                <a:path w="1837689" h="760729">
                  <a:moveTo>
                    <a:pt x="1837563" y="441960"/>
                  </a:moveTo>
                  <a:lnTo>
                    <a:pt x="1584325" y="441960"/>
                  </a:lnTo>
                  <a:lnTo>
                    <a:pt x="1584325" y="378460"/>
                  </a:lnTo>
                  <a:lnTo>
                    <a:pt x="1521079" y="378460"/>
                  </a:lnTo>
                  <a:lnTo>
                    <a:pt x="1521079" y="316230"/>
                  </a:lnTo>
                  <a:lnTo>
                    <a:pt x="1519174" y="316230"/>
                  </a:lnTo>
                  <a:lnTo>
                    <a:pt x="1519174" y="378460"/>
                  </a:lnTo>
                  <a:lnTo>
                    <a:pt x="1519174" y="441960"/>
                  </a:lnTo>
                  <a:lnTo>
                    <a:pt x="1519174" y="508000"/>
                  </a:lnTo>
                  <a:lnTo>
                    <a:pt x="1519174" y="568960"/>
                  </a:lnTo>
                  <a:lnTo>
                    <a:pt x="1519174" y="570230"/>
                  </a:lnTo>
                  <a:lnTo>
                    <a:pt x="1519174" y="632460"/>
                  </a:lnTo>
                  <a:lnTo>
                    <a:pt x="1331087" y="632460"/>
                  </a:lnTo>
                  <a:lnTo>
                    <a:pt x="1331087" y="505460"/>
                  </a:lnTo>
                  <a:lnTo>
                    <a:pt x="1204595" y="505460"/>
                  </a:lnTo>
                  <a:lnTo>
                    <a:pt x="1204595" y="441960"/>
                  </a:lnTo>
                  <a:lnTo>
                    <a:pt x="1202690" y="441960"/>
                  </a:lnTo>
                  <a:lnTo>
                    <a:pt x="1202690" y="570230"/>
                  </a:lnTo>
                  <a:lnTo>
                    <a:pt x="1202690" y="632460"/>
                  </a:lnTo>
                  <a:lnTo>
                    <a:pt x="1077976" y="632460"/>
                  </a:lnTo>
                  <a:lnTo>
                    <a:pt x="1077976" y="570230"/>
                  </a:lnTo>
                  <a:lnTo>
                    <a:pt x="1202690" y="570230"/>
                  </a:lnTo>
                  <a:lnTo>
                    <a:pt x="1202690" y="441960"/>
                  </a:lnTo>
                  <a:lnTo>
                    <a:pt x="1139317" y="441960"/>
                  </a:lnTo>
                  <a:lnTo>
                    <a:pt x="1139317" y="444500"/>
                  </a:lnTo>
                  <a:lnTo>
                    <a:pt x="1139317" y="505460"/>
                  </a:lnTo>
                  <a:lnTo>
                    <a:pt x="1077976" y="505460"/>
                  </a:lnTo>
                  <a:lnTo>
                    <a:pt x="1077976" y="444500"/>
                  </a:lnTo>
                  <a:lnTo>
                    <a:pt x="1139317" y="444500"/>
                  </a:lnTo>
                  <a:lnTo>
                    <a:pt x="1139317" y="441960"/>
                  </a:lnTo>
                  <a:lnTo>
                    <a:pt x="1139317" y="378460"/>
                  </a:lnTo>
                  <a:lnTo>
                    <a:pt x="1076071" y="378460"/>
                  </a:lnTo>
                  <a:lnTo>
                    <a:pt x="1076071" y="508000"/>
                  </a:lnTo>
                  <a:lnTo>
                    <a:pt x="1076071" y="568960"/>
                  </a:lnTo>
                  <a:lnTo>
                    <a:pt x="1014730" y="568960"/>
                  </a:lnTo>
                  <a:lnTo>
                    <a:pt x="1014730" y="508000"/>
                  </a:lnTo>
                  <a:lnTo>
                    <a:pt x="1076071" y="508000"/>
                  </a:lnTo>
                  <a:lnTo>
                    <a:pt x="1076071" y="378460"/>
                  </a:lnTo>
                  <a:lnTo>
                    <a:pt x="888111" y="378460"/>
                  </a:lnTo>
                  <a:lnTo>
                    <a:pt x="888111" y="316230"/>
                  </a:lnTo>
                  <a:lnTo>
                    <a:pt x="822833" y="316230"/>
                  </a:lnTo>
                  <a:lnTo>
                    <a:pt x="822833" y="378460"/>
                  </a:lnTo>
                  <a:lnTo>
                    <a:pt x="822833" y="381000"/>
                  </a:lnTo>
                  <a:lnTo>
                    <a:pt x="1012825" y="381000"/>
                  </a:lnTo>
                  <a:lnTo>
                    <a:pt x="1012825" y="505460"/>
                  </a:lnTo>
                  <a:lnTo>
                    <a:pt x="949452" y="505460"/>
                  </a:lnTo>
                  <a:lnTo>
                    <a:pt x="949452" y="508000"/>
                  </a:lnTo>
                  <a:lnTo>
                    <a:pt x="949452" y="568960"/>
                  </a:lnTo>
                  <a:lnTo>
                    <a:pt x="886206" y="568960"/>
                  </a:lnTo>
                  <a:lnTo>
                    <a:pt x="886206" y="570230"/>
                  </a:lnTo>
                  <a:lnTo>
                    <a:pt x="886206" y="633730"/>
                  </a:lnTo>
                  <a:lnTo>
                    <a:pt x="951357" y="633730"/>
                  </a:lnTo>
                  <a:lnTo>
                    <a:pt x="951357" y="570230"/>
                  </a:lnTo>
                  <a:lnTo>
                    <a:pt x="1012825" y="570230"/>
                  </a:lnTo>
                  <a:lnTo>
                    <a:pt x="1012825" y="632460"/>
                  </a:lnTo>
                  <a:lnTo>
                    <a:pt x="1012825" y="633730"/>
                  </a:lnTo>
                  <a:lnTo>
                    <a:pt x="1265936" y="633730"/>
                  </a:lnTo>
                  <a:lnTo>
                    <a:pt x="1265936" y="697230"/>
                  </a:lnTo>
                  <a:lnTo>
                    <a:pt x="1584325" y="697230"/>
                  </a:lnTo>
                  <a:lnTo>
                    <a:pt x="1584325" y="633730"/>
                  </a:lnTo>
                  <a:lnTo>
                    <a:pt x="1584325" y="632460"/>
                  </a:lnTo>
                  <a:lnTo>
                    <a:pt x="1584325" y="570230"/>
                  </a:lnTo>
                  <a:lnTo>
                    <a:pt x="1774190" y="570230"/>
                  </a:lnTo>
                  <a:lnTo>
                    <a:pt x="1774190" y="568960"/>
                  </a:lnTo>
                  <a:lnTo>
                    <a:pt x="1710944" y="568960"/>
                  </a:lnTo>
                  <a:lnTo>
                    <a:pt x="1710944" y="508000"/>
                  </a:lnTo>
                  <a:lnTo>
                    <a:pt x="1837563" y="508000"/>
                  </a:lnTo>
                  <a:lnTo>
                    <a:pt x="1837563" y="4419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5" name="object 15"/>
            <p:cNvSpPr/>
            <p:nvPr/>
          </p:nvSpPr>
          <p:spPr>
            <a:xfrm>
              <a:off x="1318260" y="3714241"/>
              <a:ext cx="1837689" cy="1837689"/>
            </a:xfrm>
            <a:custGeom>
              <a:avLst/>
              <a:gdLst/>
              <a:ahLst/>
              <a:cxnLst/>
              <a:rect l="l" t="t" r="r" b="b"/>
              <a:pathLst>
                <a:path w="1837689" h="1837689">
                  <a:moveTo>
                    <a:pt x="316509" y="1518767"/>
                  </a:moveTo>
                  <a:lnTo>
                    <a:pt x="126619" y="1518767"/>
                  </a:lnTo>
                  <a:lnTo>
                    <a:pt x="126619" y="1708658"/>
                  </a:lnTo>
                  <a:lnTo>
                    <a:pt x="316509" y="1708658"/>
                  </a:lnTo>
                  <a:lnTo>
                    <a:pt x="316509" y="1518767"/>
                  </a:lnTo>
                  <a:close/>
                </a:path>
                <a:path w="1837689" h="1837689">
                  <a:moveTo>
                    <a:pt x="316509" y="126187"/>
                  </a:moveTo>
                  <a:lnTo>
                    <a:pt x="126619" y="126187"/>
                  </a:lnTo>
                  <a:lnTo>
                    <a:pt x="126619" y="316103"/>
                  </a:lnTo>
                  <a:lnTo>
                    <a:pt x="316509" y="316103"/>
                  </a:lnTo>
                  <a:lnTo>
                    <a:pt x="316509" y="126187"/>
                  </a:lnTo>
                  <a:close/>
                </a:path>
                <a:path w="1837689" h="1837689">
                  <a:moveTo>
                    <a:pt x="443103" y="1391920"/>
                  </a:moveTo>
                  <a:lnTo>
                    <a:pt x="379857" y="1391920"/>
                  </a:lnTo>
                  <a:lnTo>
                    <a:pt x="379857" y="1455420"/>
                  </a:lnTo>
                  <a:lnTo>
                    <a:pt x="379857" y="1771650"/>
                  </a:lnTo>
                  <a:lnTo>
                    <a:pt x="63246" y="1771650"/>
                  </a:lnTo>
                  <a:lnTo>
                    <a:pt x="63246" y="1455420"/>
                  </a:lnTo>
                  <a:lnTo>
                    <a:pt x="379857" y="1455420"/>
                  </a:lnTo>
                  <a:lnTo>
                    <a:pt x="379857" y="1391920"/>
                  </a:lnTo>
                  <a:lnTo>
                    <a:pt x="0" y="1391920"/>
                  </a:lnTo>
                  <a:lnTo>
                    <a:pt x="0" y="1455420"/>
                  </a:lnTo>
                  <a:lnTo>
                    <a:pt x="0" y="1771650"/>
                  </a:lnTo>
                  <a:lnTo>
                    <a:pt x="0" y="1835150"/>
                  </a:lnTo>
                  <a:lnTo>
                    <a:pt x="443103" y="1835150"/>
                  </a:lnTo>
                  <a:lnTo>
                    <a:pt x="443103" y="1771650"/>
                  </a:lnTo>
                  <a:lnTo>
                    <a:pt x="443103" y="1455420"/>
                  </a:lnTo>
                  <a:lnTo>
                    <a:pt x="443103" y="1391920"/>
                  </a:lnTo>
                  <a:close/>
                </a:path>
                <a:path w="1837689" h="1837689">
                  <a:moveTo>
                    <a:pt x="443103" y="0"/>
                  </a:moveTo>
                  <a:lnTo>
                    <a:pt x="0" y="0"/>
                  </a:lnTo>
                  <a:lnTo>
                    <a:pt x="0" y="63500"/>
                  </a:lnTo>
                  <a:lnTo>
                    <a:pt x="0" y="379730"/>
                  </a:lnTo>
                  <a:lnTo>
                    <a:pt x="0" y="443230"/>
                  </a:lnTo>
                  <a:lnTo>
                    <a:pt x="443103" y="443230"/>
                  </a:lnTo>
                  <a:lnTo>
                    <a:pt x="443103" y="379730"/>
                  </a:lnTo>
                  <a:lnTo>
                    <a:pt x="63246" y="379730"/>
                  </a:lnTo>
                  <a:lnTo>
                    <a:pt x="63246" y="63500"/>
                  </a:lnTo>
                  <a:lnTo>
                    <a:pt x="379857" y="63500"/>
                  </a:lnTo>
                  <a:lnTo>
                    <a:pt x="379857" y="379476"/>
                  </a:lnTo>
                  <a:lnTo>
                    <a:pt x="443103" y="379476"/>
                  </a:lnTo>
                  <a:lnTo>
                    <a:pt x="443103" y="63500"/>
                  </a:lnTo>
                  <a:lnTo>
                    <a:pt x="443103" y="63246"/>
                  </a:lnTo>
                  <a:lnTo>
                    <a:pt x="443103" y="0"/>
                  </a:lnTo>
                  <a:close/>
                </a:path>
                <a:path w="1837689" h="1837689">
                  <a:moveTo>
                    <a:pt x="634873" y="1708150"/>
                  </a:moveTo>
                  <a:lnTo>
                    <a:pt x="571627" y="1708150"/>
                  </a:lnTo>
                  <a:lnTo>
                    <a:pt x="571627" y="1645920"/>
                  </a:lnTo>
                  <a:lnTo>
                    <a:pt x="506349" y="1645920"/>
                  </a:lnTo>
                  <a:lnTo>
                    <a:pt x="506349" y="1708150"/>
                  </a:lnTo>
                  <a:lnTo>
                    <a:pt x="506349" y="1710690"/>
                  </a:lnTo>
                  <a:lnTo>
                    <a:pt x="569722" y="1710690"/>
                  </a:lnTo>
                  <a:lnTo>
                    <a:pt x="569722" y="1771650"/>
                  </a:lnTo>
                  <a:lnTo>
                    <a:pt x="506349" y="1771650"/>
                  </a:lnTo>
                  <a:lnTo>
                    <a:pt x="506349" y="1837690"/>
                  </a:lnTo>
                  <a:lnTo>
                    <a:pt x="634873" y="1837690"/>
                  </a:lnTo>
                  <a:lnTo>
                    <a:pt x="634873" y="1771650"/>
                  </a:lnTo>
                  <a:lnTo>
                    <a:pt x="634873" y="1710690"/>
                  </a:lnTo>
                  <a:lnTo>
                    <a:pt x="634873" y="1708150"/>
                  </a:lnTo>
                  <a:close/>
                </a:path>
                <a:path w="1837689" h="1837689">
                  <a:moveTo>
                    <a:pt x="951357" y="1267333"/>
                  </a:moveTo>
                  <a:lnTo>
                    <a:pt x="886206" y="1267333"/>
                  </a:lnTo>
                  <a:lnTo>
                    <a:pt x="886206" y="1330579"/>
                  </a:lnTo>
                  <a:lnTo>
                    <a:pt x="951357" y="1330579"/>
                  </a:lnTo>
                  <a:lnTo>
                    <a:pt x="951357" y="1267333"/>
                  </a:lnTo>
                  <a:close/>
                </a:path>
                <a:path w="1837689" h="1837689">
                  <a:moveTo>
                    <a:pt x="1014730" y="1202182"/>
                  </a:moveTo>
                  <a:lnTo>
                    <a:pt x="949452" y="1202182"/>
                  </a:lnTo>
                  <a:lnTo>
                    <a:pt x="949452" y="1265428"/>
                  </a:lnTo>
                  <a:lnTo>
                    <a:pt x="1014730" y="1265428"/>
                  </a:lnTo>
                  <a:lnTo>
                    <a:pt x="1014730" y="1202182"/>
                  </a:lnTo>
                  <a:close/>
                </a:path>
                <a:path w="1837689" h="1837689">
                  <a:moveTo>
                    <a:pt x="1141222" y="1645412"/>
                  </a:moveTo>
                  <a:lnTo>
                    <a:pt x="1076071" y="1645412"/>
                  </a:lnTo>
                  <a:lnTo>
                    <a:pt x="1076071" y="1708150"/>
                  </a:lnTo>
                  <a:lnTo>
                    <a:pt x="1014730" y="1708150"/>
                  </a:lnTo>
                  <a:lnTo>
                    <a:pt x="1014730" y="1645920"/>
                  </a:lnTo>
                  <a:lnTo>
                    <a:pt x="1012825" y="1645920"/>
                  </a:lnTo>
                  <a:lnTo>
                    <a:pt x="1012825" y="1710690"/>
                  </a:lnTo>
                  <a:lnTo>
                    <a:pt x="1012825" y="1771650"/>
                  </a:lnTo>
                  <a:lnTo>
                    <a:pt x="951357" y="1771650"/>
                  </a:lnTo>
                  <a:lnTo>
                    <a:pt x="951357" y="1710690"/>
                  </a:lnTo>
                  <a:lnTo>
                    <a:pt x="1012825" y="1710690"/>
                  </a:lnTo>
                  <a:lnTo>
                    <a:pt x="1012825" y="1645920"/>
                  </a:lnTo>
                  <a:lnTo>
                    <a:pt x="886206" y="1645920"/>
                  </a:lnTo>
                  <a:lnTo>
                    <a:pt x="886206" y="1708150"/>
                  </a:lnTo>
                  <a:lnTo>
                    <a:pt x="759587" y="1708150"/>
                  </a:lnTo>
                  <a:lnTo>
                    <a:pt x="759587" y="1710690"/>
                  </a:lnTo>
                  <a:lnTo>
                    <a:pt x="759587" y="1771650"/>
                  </a:lnTo>
                  <a:lnTo>
                    <a:pt x="759587" y="1774190"/>
                  </a:lnTo>
                  <a:lnTo>
                    <a:pt x="949452" y="1774190"/>
                  </a:lnTo>
                  <a:lnTo>
                    <a:pt x="949452" y="1837182"/>
                  </a:lnTo>
                  <a:lnTo>
                    <a:pt x="1014730" y="1837182"/>
                  </a:lnTo>
                  <a:lnTo>
                    <a:pt x="1014730" y="1774190"/>
                  </a:lnTo>
                  <a:lnTo>
                    <a:pt x="1076071" y="1774190"/>
                  </a:lnTo>
                  <a:lnTo>
                    <a:pt x="1076071" y="1837690"/>
                  </a:lnTo>
                  <a:lnTo>
                    <a:pt x="1141222" y="1837690"/>
                  </a:lnTo>
                  <a:lnTo>
                    <a:pt x="1141222" y="1774190"/>
                  </a:lnTo>
                  <a:lnTo>
                    <a:pt x="1141222" y="1771650"/>
                  </a:lnTo>
                  <a:lnTo>
                    <a:pt x="1077976" y="1771650"/>
                  </a:lnTo>
                  <a:lnTo>
                    <a:pt x="1077976" y="1710690"/>
                  </a:lnTo>
                  <a:lnTo>
                    <a:pt x="1141222" y="1710690"/>
                  </a:lnTo>
                  <a:lnTo>
                    <a:pt x="1141222" y="1708658"/>
                  </a:lnTo>
                  <a:lnTo>
                    <a:pt x="1141222" y="1708150"/>
                  </a:lnTo>
                  <a:lnTo>
                    <a:pt x="1141222" y="1645412"/>
                  </a:lnTo>
                  <a:close/>
                </a:path>
                <a:path w="1837689" h="1837689">
                  <a:moveTo>
                    <a:pt x="1267866" y="1582115"/>
                  </a:moveTo>
                  <a:lnTo>
                    <a:pt x="1202690" y="1582115"/>
                  </a:lnTo>
                  <a:lnTo>
                    <a:pt x="1202690" y="1647317"/>
                  </a:lnTo>
                  <a:lnTo>
                    <a:pt x="1267866" y="1647317"/>
                  </a:lnTo>
                  <a:lnTo>
                    <a:pt x="1267866" y="1582115"/>
                  </a:lnTo>
                  <a:close/>
                </a:path>
                <a:path w="1837689" h="1837689">
                  <a:moveTo>
                    <a:pt x="1519174" y="1202182"/>
                  </a:moveTo>
                  <a:lnTo>
                    <a:pt x="1455801" y="1202182"/>
                  </a:lnTo>
                  <a:lnTo>
                    <a:pt x="1455801" y="1264920"/>
                  </a:lnTo>
                  <a:lnTo>
                    <a:pt x="1331087" y="1264920"/>
                  </a:lnTo>
                  <a:lnTo>
                    <a:pt x="1331087" y="1202690"/>
                  </a:lnTo>
                  <a:lnTo>
                    <a:pt x="1265936" y="1202690"/>
                  </a:lnTo>
                  <a:lnTo>
                    <a:pt x="1139317" y="1202690"/>
                  </a:lnTo>
                  <a:lnTo>
                    <a:pt x="1139317" y="1267460"/>
                  </a:lnTo>
                  <a:lnTo>
                    <a:pt x="1139317" y="1328420"/>
                  </a:lnTo>
                  <a:lnTo>
                    <a:pt x="1139317" y="1391920"/>
                  </a:lnTo>
                  <a:lnTo>
                    <a:pt x="1202690" y="1391920"/>
                  </a:lnTo>
                  <a:lnTo>
                    <a:pt x="1202690" y="1328420"/>
                  </a:lnTo>
                  <a:lnTo>
                    <a:pt x="1141222" y="1328420"/>
                  </a:lnTo>
                  <a:lnTo>
                    <a:pt x="1141222" y="1267460"/>
                  </a:lnTo>
                  <a:lnTo>
                    <a:pt x="1265936" y="1267460"/>
                  </a:lnTo>
                  <a:lnTo>
                    <a:pt x="1265936" y="1330960"/>
                  </a:lnTo>
                  <a:lnTo>
                    <a:pt x="1265936" y="1391920"/>
                  </a:lnTo>
                  <a:lnTo>
                    <a:pt x="1331087" y="1391920"/>
                  </a:lnTo>
                  <a:lnTo>
                    <a:pt x="1331087" y="1330960"/>
                  </a:lnTo>
                  <a:lnTo>
                    <a:pt x="1519174" y="1330960"/>
                  </a:lnTo>
                  <a:lnTo>
                    <a:pt x="1519174" y="1265428"/>
                  </a:lnTo>
                  <a:lnTo>
                    <a:pt x="1519174" y="1264920"/>
                  </a:lnTo>
                  <a:lnTo>
                    <a:pt x="1519174" y="1202182"/>
                  </a:lnTo>
                  <a:close/>
                </a:path>
                <a:path w="1837689" h="1837689">
                  <a:moveTo>
                    <a:pt x="1709064" y="126187"/>
                  </a:moveTo>
                  <a:lnTo>
                    <a:pt x="1519174" y="126187"/>
                  </a:lnTo>
                  <a:lnTo>
                    <a:pt x="1519174" y="316103"/>
                  </a:lnTo>
                  <a:lnTo>
                    <a:pt x="1709064" y="316103"/>
                  </a:lnTo>
                  <a:lnTo>
                    <a:pt x="1709064" y="126187"/>
                  </a:lnTo>
                  <a:close/>
                </a:path>
                <a:path w="1837689" h="1837689">
                  <a:moveTo>
                    <a:pt x="1835658" y="0"/>
                  </a:moveTo>
                  <a:lnTo>
                    <a:pt x="1392555" y="0"/>
                  </a:lnTo>
                  <a:lnTo>
                    <a:pt x="1392555" y="63500"/>
                  </a:lnTo>
                  <a:lnTo>
                    <a:pt x="1392555" y="379730"/>
                  </a:lnTo>
                  <a:lnTo>
                    <a:pt x="1392555" y="443230"/>
                  </a:lnTo>
                  <a:lnTo>
                    <a:pt x="1835658" y="443230"/>
                  </a:lnTo>
                  <a:lnTo>
                    <a:pt x="1835658" y="379730"/>
                  </a:lnTo>
                  <a:lnTo>
                    <a:pt x="1455801" y="379730"/>
                  </a:lnTo>
                  <a:lnTo>
                    <a:pt x="1455801" y="63500"/>
                  </a:lnTo>
                  <a:lnTo>
                    <a:pt x="1772285" y="63500"/>
                  </a:lnTo>
                  <a:lnTo>
                    <a:pt x="1772285" y="379476"/>
                  </a:lnTo>
                  <a:lnTo>
                    <a:pt x="1835658" y="379476"/>
                  </a:lnTo>
                  <a:lnTo>
                    <a:pt x="1835658" y="63500"/>
                  </a:lnTo>
                  <a:lnTo>
                    <a:pt x="1835658" y="63246"/>
                  </a:lnTo>
                  <a:lnTo>
                    <a:pt x="1835658" y="0"/>
                  </a:lnTo>
                  <a:close/>
                </a:path>
                <a:path w="1837689" h="1837689">
                  <a:moveTo>
                    <a:pt x="1837563" y="1582420"/>
                  </a:moveTo>
                  <a:lnTo>
                    <a:pt x="1709039" y="1582420"/>
                  </a:lnTo>
                  <a:lnTo>
                    <a:pt x="1709039" y="1710690"/>
                  </a:lnTo>
                  <a:lnTo>
                    <a:pt x="1709039" y="1771650"/>
                  </a:lnTo>
                  <a:lnTo>
                    <a:pt x="1647571" y="1771650"/>
                  </a:lnTo>
                  <a:lnTo>
                    <a:pt x="1647571" y="1710690"/>
                  </a:lnTo>
                  <a:lnTo>
                    <a:pt x="1709039" y="1710690"/>
                  </a:lnTo>
                  <a:lnTo>
                    <a:pt x="1709039" y="1582420"/>
                  </a:lnTo>
                  <a:lnTo>
                    <a:pt x="1582420" y="1582420"/>
                  </a:lnTo>
                  <a:lnTo>
                    <a:pt x="1582420" y="1645920"/>
                  </a:lnTo>
                  <a:lnTo>
                    <a:pt x="1329309" y="1645920"/>
                  </a:lnTo>
                  <a:lnTo>
                    <a:pt x="1329309" y="1708150"/>
                  </a:lnTo>
                  <a:lnTo>
                    <a:pt x="1265936" y="1708150"/>
                  </a:lnTo>
                  <a:lnTo>
                    <a:pt x="1265936" y="1710690"/>
                  </a:lnTo>
                  <a:lnTo>
                    <a:pt x="1265936" y="1771650"/>
                  </a:lnTo>
                  <a:lnTo>
                    <a:pt x="1202690" y="1771650"/>
                  </a:lnTo>
                  <a:lnTo>
                    <a:pt x="1202690" y="1774190"/>
                  </a:lnTo>
                  <a:lnTo>
                    <a:pt x="1202690" y="1837690"/>
                  </a:lnTo>
                  <a:lnTo>
                    <a:pt x="1267841" y="1837690"/>
                  </a:lnTo>
                  <a:lnTo>
                    <a:pt x="1267841" y="1774190"/>
                  </a:lnTo>
                  <a:lnTo>
                    <a:pt x="1392555" y="1774190"/>
                  </a:lnTo>
                  <a:lnTo>
                    <a:pt x="1392555" y="1837182"/>
                  </a:lnTo>
                  <a:lnTo>
                    <a:pt x="1457706" y="1837182"/>
                  </a:lnTo>
                  <a:lnTo>
                    <a:pt x="1457706" y="1774190"/>
                  </a:lnTo>
                  <a:lnTo>
                    <a:pt x="1457706" y="1773809"/>
                  </a:lnTo>
                  <a:lnTo>
                    <a:pt x="1457706" y="1771650"/>
                  </a:lnTo>
                  <a:lnTo>
                    <a:pt x="1394460" y="1771650"/>
                  </a:lnTo>
                  <a:lnTo>
                    <a:pt x="1394460" y="1710690"/>
                  </a:lnTo>
                  <a:lnTo>
                    <a:pt x="1519174" y="1710690"/>
                  </a:lnTo>
                  <a:lnTo>
                    <a:pt x="1519174" y="1771650"/>
                  </a:lnTo>
                  <a:lnTo>
                    <a:pt x="1519174" y="1774190"/>
                  </a:lnTo>
                  <a:lnTo>
                    <a:pt x="1582420" y="1774190"/>
                  </a:lnTo>
                  <a:lnTo>
                    <a:pt x="1582420" y="1837182"/>
                  </a:lnTo>
                  <a:lnTo>
                    <a:pt x="1710944" y="1837182"/>
                  </a:lnTo>
                  <a:lnTo>
                    <a:pt x="1710944" y="1774190"/>
                  </a:lnTo>
                  <a:lnTo>
                    <a:pt x="1774190" y="1774190"/>
                  </a:lnTo>
                  <a:lnTo>
                    <a:pt x="1774190" y="1771650"/>
                  </a:lnTo>
                  <a:lnTo>
                    <a:pt x="1774190" y="1647190"/>
                  </a:lnTo>
                  <a:lnTo>
                    <a:pt x="1837563" y="1647190"/>
                  </a:lnTo>
                  <a:lnTo>
                    <a:pt x="1837563" y="1582420"/>
                  </a:lnTo>
                  <a:close/>
                </a:path>
                <a:path w="1837689" h="1837689">
                  <a:moveTo>
                    <a:pt x="1837563" y="1265428"/>
                  </a:moveTo>
                  <a:lnTo>
                    <a:pt x="1774190" y="1265428"/>
                  </a:lnTo>
                  <a:lnTo>
                    <a:pt x="1774190" y="1202182"/>
                  </a:lnTo>
                  <a:lnTo>
                    <a:pt x="1709039" y="1202182"/>
                  </a:lnTo>
                  <a:lnTo>
                    <a:pt x="1709039" y="1265428"/>
                  </a:lnTo>
                  <a:lnTo>
                    <a:pt x="1645793" y="1265428"/>
                  </a:lnTo>
                  <a:lnTo>
                    <a:pt x="1645793" y="1328674"/>
                  </a:lnTo>
                  <a:lnTo>
                    <a:pt x="1837563" y="1328674"/>
                  </a:lnTo>
                  <a:lnTo>
                    <a:pt x="1837563" y="126542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</p:spTree>
    <p:extLst>
      <p:ext uri="{BB962C8B-B14F-4D97-AF65-F5344CB8AC3E}">
        <p14:creationId xmlns:p14="http://schemas.microsoft.com/office/powerpoint/2010/main" val="1020358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78943" y="553448"/>
            <a:ext cx="2513330" cy="3155315"/>
          </a:xfrm>
          <a:custGeom>
            <a:avLst/>
            <a:gdLst/>
            <a:ahLst/>
            <a:cxnLst/>
            <a:rect l="l" t="t" r="r" b="b"/>
            <a:pathLst>
              <a:path w="2513329" h="3155315">
                <a:moveTo>
                  <a:pt x="1473592" y="0"/>
                </a:moveTo>
                <a:lnTo>
                  <a:pt x="1425886" y="641"/>
                </a:lnTo>
                <a:lnTo>
                  <a:pt x="1379191" y="4221"/>
                </a:lnTo>
                <a:lnTo>
                  <a:pt x="1333586" y="10715"/>
                </a:lnTo>
                <a:lnTo>
                  <a:pt x="1289148" y="20101"/>
                </a:lnTo>
                <a:lnTo>
                  <a:pt x="1245958" y="32358"/>
                </a:lnTo>
                <a:lnTo>
                  <a:pt x="1204093" y="47464"/>
                </a:lnTo>
                <a:lnTo>
                  <a:pt x="1163633" y="65395"/>
                </a:lnTo>
                <a:lnTo>
                  <a:pt x="1124656" y="86129"/>
                </a:lnTo>
                <a:lnTo>
                  <a:pt x="1087240" y="109644"/>
                </a:lnTo>
                <a:lnTo>
                  <a:pt x="1051465" y="135919"/>
                </a:lnTo>
                <a:lnTo>
                  <a:pt x="1017409" y="164930"/>
                </a:lnTo>
                <a:lnTo>
                  <a:pt x="985151" y="196655"/>
                </a:lnTo>
                <a:lnTo>
                  <a:pt x="954769" y="231072"/>
                </a:lnTo>
                <a:lnTo>
                  <a:pt x="926343" y="268159"/>
                </a:lnTo>
                <a:lnTo>
                  <a:pt x="63848" y="1476514"/>
                </a:lnTo>
                <a:lnTo>
                  <a:pt x="43522" y="1509278"/>
                </a:lnTo>
                <a:lnTo>
                  <a:pt x="27229" y="1544655"/>
                </a:lnTo>
                <a:lnTo>
                  <a:pt x="14850" y="1582334"/>
                </a:lnTo>
                <a:lnTo>
                  <a:pt x="6264" y="1622003"/>
                </a:lnTo>
                <a:lnTo>
                  <a:pt x="1354" y="1663352"/>
                </a:lnTo>
                <a:lnTo>
                  <a:pt x="0" y="1706070"/>
                </a:lnTo>
                <a:lnTo>
                  <a:pt x="2082" y="1749846"/>
                </a:lnTo>
                <a:lnTo>
                  <a:pt x="7482" y="1794368"/>
                </a:lnTo>
                <a:lnTo>
                  <a:pt x="16081" y="1839327"/>
                </a:lnTo>
                <a:lnTo>
                  <a:pt x="27759" y="1884411"/>
                </a:lnTo>
                <a:lnTo>
                  <a:pt x="42398" y="1929310"/>
                </a:lnTo>
                <a:lnTo>
                  <a:pt x="59878" y="1973711"/>
                </a:lnTo>
                <a:lnTo>
                  <a:pt x="80080" y="2017305"/>
                </a:lnTo>
                <a:lnTo>
                  <a:pt x="102886" y="2059781"/>
                </a:lnTo>
                <a:lnTo>
                  <a:pt x="128175" y="2100827"/>
                </a:lnTo>
                <a:lnTo>
                  <a:pt x="155829" y="2140133"/>
                </a:lnTo>
                <a:lnTo>
                  <a:pt x="185729" y="2177388"/>
                </a:lnTo>
                <a:lnTo>
                  <a:pt x="217755" y="2212281"/>
                </a:lnTo>
                <a:lnTo>
                  <a:pt x="251789" y="2244501"/>
                </a:lnTo>
                <a:lnTo>
                  <a:pt x="287711" y="2273737"/>
                </a:lnTo>
                <a:lnTo>
                  <a:pt x="325403" y="2299677"/>
                </a:lnTo>
                <a:lnTo>
                  <a:pt x="364745" y="2322013"/>
                </a:lnTo>
                <a:lnTo>
                  <a:pt x="405617" y="2340431"/>
                </a:lnTo>
                <a:lnTo>
                  <a:pt x="2347282" y="3104107"/>
                </a:lnTo>
                <a:lnTo>
                  <a:pt x="2398806" y="3123018"/>
                </a:lnTo>
                <a:lnTo>
                  <a:pt x="2449863" y="3139053"/>
                </a:lnTo>
                <a:lnTo>
                  <a:pt x="2500381" y="3152225"/>
                </a:lnTo>
                <a:lnTo>
                  <a:pt x="2513059" y="3154847"/>
                </a:lnTo>
                <a:lnTo>
                  <a:pt x="2513059" y="326194"/>
                </a:lnTo>
                <a:lnTo>
                  <a:pt x="1776646" y="59079"/>
                </a:lnTo>
                <a:lnTo>
                  <a:pt x="1724528" y="41629"/>
                </a:lnTo>
                <a:lnTo>
                  <a:pt x="1672949" y="27250"/>
                </a:lnTo>
                <a:lnTo>
                  <a:pt x="1621987" y="15920"/>
                </a:lnTo>
                <a:lnTo>
                  <a:pt x="1571721" y="7617"/>
                </a:lnTo>
                <a:lnTo>
                  <a:pt x="1522230" y="2317"/>
                </a:lnTo>
                <a:lnTo>
                  <a:pt x="1473592" y="0"/>
                </a:lnTo>
                <a:close/>
              </a:path>
            </a:pathLst>
          </a:custGeom>
          <a:solidFill>
            <a:srgbClr val="5C5EE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5557654"/>
            <a:ext cx="8559165" cy="2002789"/>
            <a:chOff x="0" y="5557654"/>
            <a:chExt cx="8559165" cy="2002789"/>
          </a:xfrm>
        </p:grpSpPr>
        <p:sp>
          <p:nvSpPr>
            <p:cNvPr id="4" name="object 4"/>
            <p:cNvSpPr/>
            <p:nvPr/>
          </p:nvSpPr>
          <p:spPr>
            <a:xfrm>
              <a:off x="0" y="5557654"/>
              <a:ext cx="5059680" cy="2002789"/>
            </a:xfrm>
            <a:custGeom>
              <a:avLst/>
              <a:gdLst/>
              <a:ahLst/>
              <a:cxnLst/>
              <a:rect l="l" t="t" r="r" b="b"/>
              <a:pathLst>
                <a:path w="5059680" h="2002790">
                  <a:moveTo>
                    <a:pt x="546821" y="0"/>
                  </a:moveTo>
                  <a:lnTo>
                    <a:pt x="501135" y="132"/>
                  </a:lnTo>
                  <a:lnTo>
                    <a:pt x="455980" y="2117"/>
                  </a:lnTo>
                  <a:lnTo>
                    <a:pt x="411378" y="5947"/>
                  </a:lnTo>
                  <a:lnTo>
                    <a:pt x="367349" y="11614"/>
                  </a:lnTo>
                  <a:lnTo>
                    <a:pt x="323916" y="19108"/>
                  </a:lnTo>
                  <a:lnTo>
                    <a:pt x="281100" y="28420"/>
                  </a:lnTo>
                  <a:lnTo>
                    <a:pt x="238922" y="39543"/>
                  </a:lnTo>
                  <a:lnTo>
                    <a:pt x="197403" y="52467"/>
                  </a:lnTo>
                  <a:lnTo>
                    <a:pt x="156565" y="67183"/>
                  </a:lnTo>
                  <a:lnTo>
                    <a:pt x="116430" y="83684"/>
                  </a:lnTo>
                  <a:lnTo>
                    <a:pt x="77018" y="101960"/>
                  </a:lnTo>
                  <a:lnTo>
                    <a:pt x="38352" y="122002"/>
                  </a:lnTo>
                  <a:lnTo>
                    <a:pt x="452" y="143802"/>
                  </a:lnTo>
                  <a:lnTo>
                    <a:pt x="0" y="144089"/>
                  </a:lnTo>
                  <a:lnTo>
                    <a:pt x="0" y="2002350"/>
                  </a:lnTo>
                  <a:lnTo>
                    <a:pt x="5059574" y="2002350"/>
                  </a:lnTo>
                  <a:lnTo>
                    <a:pt x="5039630" y="1971581"/>
                  </a:lnTo>
                  <a:lnTo>
                    <a:pt x="5012204" y="1931608"/>
                  </a:lnTo>
                  <a:lnTo>
                    <a:pt x="4983880" y="1892614"/>
                  </a:lnTo>
                  <a:lnTo>
                    <a:pt x="4954688" y="1854665"/>
                  </a:lnTo>
                  <a:lnTo>
                    <a:pt x="4924655" y="1817826"/>
                  </a:lnTo>
                  <a:lnTo>
                    <a:pt x="4893808" y="1782165"/>
                  </a:lnTo>
                  <a:lnTo>
                    <a:pt x="4862176" y="1747747"/>
                  </a:lnTo>
                  <a:lnTo>
                    <a:pt x="4829786" y="1714639"/>
                  </a:lnTo>
                  <a:lnTo>
                    <a:pt x="4796665" y="1682906"/>
                  </a:lnTo>
                  <a:lnTo>
                    <a:pt x="4762843" y="1652615"/>
                  </a:lnTo>
                  <a:lnTo>
                    <a:pt x="4728346" y="1623833"/>
                  </a:lnTo>
                  <a:lnTo>
                    <a:pt x="4693202" y="1596625"/>
                  </a:lnTo>
                  <a:lnTo>
                    <a:pt x="4657440" y="1571057"/>
                  </a:lnTo>
                  <a:lnTo>
                    <a:pt x="4621086" y="1547197"/>
                  </a:lnTo>
                  <a:lnTo>
                    <a:pt x="4584169" y="1525109"/>
                  </a:lnTo>
                  <a:lnTo>
                    <a:pt x="4546717" y="1504860"/>
                  </a:lnTo>
                  <a:lnTo>
                    <a:pt x="4508757" y="1486517"/>
                  </a:lnTo>
                  <a:lnTo>
                    <a:pt x="4470317" y="1470146"/>
                  </a:lnTo>
                  <a:lnTo>
                    <a:pt x="1028185" y="102534"/>
                  </a:lnTo>
                  <a:lnTo>
                    <a:pt x="978365" y="83653"/>
                  </a:lnTo>
                  <a:lnTo>
                    <a:pt x="928862" y="66712"/>
                  </a:lnTo>
                  <a:lnTo>
                    <a:pt x="879697" y="51703"/>
                  </a:lnTo>
                  <a:lnTo>
                    <a:pt x="830892" y="38617"/>
                  </a:lnTo>
                  <a:lnTo>
                    <a:pt x="782469" y="27446"/>
                  </a:lnTo>
                  <a:lnTo>
                    <a:pt x="734448" y="18180"/>
                  </a:lnTo>
                  <a:lnTo>
                    <a:pt x="686852" y="10811"/>
                  </a:lnTo>
                  <a:lnTo>
                    <a:pt x="639701" y="5331"/>
                  </a:lnTo>
                  <a:lnTo>
                    <a:pt x="593016" y="1730"/>
                  </a:lnTo>
                  <a:lnTo>
                    <a:pt x="546821" y="0"/>
                  </a:lnTo>
                  <a:close/>
                </a:path>
              </a:pathLst>
            </a:custGeom>
            <a:solidFill>
              <a:srgbClr val="5C5E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87575" y="6521215"/>
              <a:ext cx="5871845" cy="1038860"/>
            </a:xfrm>
            <a:custGeom>
              <a:avLst/>
              <a:gdLst/>
              <a:ahLst/>
              <a:cxnLst/>
              <a:rect l="l" t="t" r="r" b="b"/>
              <a:pathLst>
                <a:path w="5871845" h="1038859">
                  <a:moveTo>
                    <a:pt x="1220100" y="0"/>
                  </a:moveTo>
                  <a:lnTo>
                    <a:pt x="1171433" y="516"/>
                  </a:lnTo>
                  <a:lnTo>
                    <a:pt x="1123438" y="2704"/>
                  </a:lnTo>
                  <a:lnTo>
                    <a:pt x="1076134" y="6550"/>
                  </a:lnTo>
                  <a:lnTo>
                    <a:pt x="1029539" y="12042"/>
                  </a:lnTo>
                  <a:lnTo>
                    <a:pt x="983670" y="19166"/>
                  </a:lnTo>
                  <a:lnTo>
                    <a:pt x="938545" y="27908"/>
                  </a:lnTo>
                  <a:lnTo>
                    <a:pt x="894182" y="38256"/>
                  </a:lnTo>
                  <a:lnTo>
                    <a:pt x="850599" y="50196"/>
                  </a:lnTo>
                  <a:lnTo>
                    <a:pt x="807814" y="63715"/>
                  </a:lnTo>
                  <a:lnTo>
                    <a:pt x="765845" y="78800"/>
                  </a:lnTo>
                  <a:lnTo>
                    <a:pt x="724708" y="95437"/>
                  </a:lnTo>
                  <a:lnTo>
                    <a:pt x="684423" y="113612"/>
                  </a:lnTo>
                  <a:lnTo>
                    <a:pt x="645008" y="133314"/>
                  </a:lnTo>
                  <a:lnTo>
                    <a:pt x="606479" y="154528"/>
                  </a:lnTo>
                  <a:lnTo>
                    <a:pt x="568854" y="177241"/>
                  </a:lnTo>
                  <a:lnTo>
                    <a:pt x="532153" y="201441"/>
                  </a:lnTo>
                  <a:lnTo>
                    <a:pt x="496392" y="227112"/>
                  </a:lnTo>
                  <a:lnTo>
                    <a:pt x="461589" y="254243"/>
                  </a:lnTo>
                  <a:lnTo>
                    <a:pt x="427762" y="282821"/>
                  </a:lnTo>
                  <a:lnTo>
                    <a:pt x="394929" y="312831"/>
                  </a:lnTo>
                  <a:lnTo>
                    <a:pt x="363108" y="344260"/>
                  </a:lnTo>
                  <a:lnTo>
                    <a:pt x="332317" y="377096"/>
                  </a:lnTo>
                  <a:lnTo>
                    <a:pt x="302573" y="411325"/>
                  </a:lnTo>
                  <a:lnTo>
                    <a:pt x="273894" y="446933"/>
                  </a:lnTo>
                  <a:lnTo>
                    <a:pt x="246299" y="483908"/>
                  </a:lnTo>
                  <a:lnTo>
                    <a:pt x="219805" y="522236"/>
                  </a:lnTo>
                  <a:lnTo>
                    <a:pt x="194429" y="561903"/>
                  </a:lnTo>
                  <a:lnTo>
                    <a:pt x="170190" y="602898"/>
                  </a:lnTo>
                  <a:lnTo>
                    <a:pt x="147106" y="645205"/>
                  </a:lnTo>
                  <a:lnTo>
                    <a:pt x="125194" y="688813"/>
                  </a:lnTo>
                  <a:lnTo>
                    <a:pt x="104472" y="733707"/>
                  </a:lnTo>
                  <a:lnTo>
                    <a:pt x="84959" y="779874"/>
                  </a:lnTo>
                  <a:lnTo>
                    <a:pt x="66671" y="827302"/>
                  </a:lnTo>
                  <a:lnTo>
                    <a:pt x="49627" y="875977"/>
                  </a:lnTo>
                  <a:lnTo>
                    <a:pt x="33844" y="925885"/>
                  </a:lnTo>
                  <a:lnTo>
                    <a:pt x="0" y="1038789"/>
                  </a:lnTo>
                  <a:lnTo>
                    <a:pt x="5871382" y="1038789"/>
                  </a:lnTo>
                  <a:lnTo>
                    <a:pt x="5841107" y="993224"/>
                  </a:lnTo>
                  <a:lnTo>
                    <a:pt x="5813180" y="953834"/>
                  </a:lnTo>
                  <a:lnTo>
                    <a:pt x="5784221" y="915252"/>
                  </a:lnTo>
                  <a:lnTo>
                    <a:pt x="5754271" y="877538"/>
                  </a:lnTo>
                  <a:lnTo>
                    <a:pt x="5723372" y="840755"/>
                  </a:lnTo>
                  <a:lnTo>
                    <a:pt x="5691565" y="804961"/>
                  </a:lnTo>
                  <a:lnTo>
                    <a:pt x="5658891" y="770217"/>
                  </a:lnTo>
                  <a:lnTo>
                    <a:pt x="5625392" y="736584"/>
                  </a:lnTo>
                  <a:lnTo>
                    <a:pt x="5591108" y="704122"/>
                  </a:lnTo>
                  <a:lnTo>
                    <a:pt x="5556082" y="672892"/>
                  </a:lnTo>
                  <a:lnTo>
                    <a:pt x="5520353" y="642955"/>
                  </a:lnTo>
                  <a:lnTo>
                    <a:pt x="5483965" y="614369"/>
                  </a:lnTo>
                  <a:lnTo>
                    <a:pt x="5446957" y="587197"/>
                  </a:lnTo>
                  <a:lnTo>
                    <a:pt x="5409371" y="561499"/>
                  </a:lnTo>
                  <a:lnTo>
                    <a:pt x="5371249" y="537334"/>
                  </a:lnTo>
                  <a:lnTo>
                    <a:pt x="5332631" y="514764"/>
                  </a:lnTo>
                  <a:lnTo>
                    <a:pt x="5293560" y="493849"/>
                  </a:lnTo>
                  <a:lnTo>
                    <a:pt x="5254076" y="474649"/>
                  </a:lnTo>
                  <a:lnTo>
                    <a:pt x="5214220" y="457225"/>
                  </a:lnTo>
                  <a:lnTo>
                    <a:pt x="5174034" y="441638"/>
                  </a:lnTo>
                  <a:lnTo>
                    <a:pt x="5133560" y="427947"/>
                  </a:lnTo>
                  <a:lnTo>
                    <a:pt x="5092837" y="416214"/>
                  </a:lnTo>
                  <a:lnTo>
                    <a:pt x="5051909" y="406498"/>
                  </a:lnTo>
                  <a:lnTo>
                    <a:pt x="5010815" y="398860"/>
                  </a:lnTo>
                  <a:lnTo>
                    <a:pt x="4969598" y="393361"/>
                  </a:lnTo>
                  <a:lnTo>
                    <a:pt x="1369961" y="8615"/>
                  </a:lnTo>
                  <a:lnTo>
                    <a:pt x="1319382" y="4036"/>
                  </a:lnTo>
                  <a:lnTo>
                    <a:pt x="1269422" y="1168"/>
                  </a:lnTo>
                  <a:lnTo>
                    <a:pt x="1220100" y="0"/>
                  </a:lnTo>
                  <a:close/>
                </a:path>
              </a:pathLst>
            </a:custGeom>
            <a:solidFill>
              <a:srgbClr val="E335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2885" rIns="0" bIns="0" rtlCol="0">
            <a:spAutoFit/>
          </a:bodyPr>
          <a:lstStyle/>
          <a:p>
            <a:pPr marL="372745" marR="5080" indent="1122045">
              <a:lnSpc>
                <a:spcPts val="8190"/>
              </a:lnSpc>
              <a:spcBef>
                <a:spcPts val="1755"/>
              </a:spcBef>
            </a:pPr>
            <a:r>
              <a:rPr spc="-150" dirty="0"/>
              <a:t>СПАСИБО </a:t>
            </a:r>
            <a:r>
              <a:rPr spc="-145" dirty="0"/>
              <a:t> </a:t>
            </a:r>
            <a:r>
              <a:rPr spc="-110" dirty="0"/>
              <a:t>ЗА</a:t>
            </a:r>
            <a:r>
              <a:rPr spc="-254" dirty="0"/>
              <a:t> </a:t>
            </a:r>
            <a:r>
              <a:rPr spc="-20" dirty="0"/>
              <a:t>ВНИМАНИЕ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0" y="0"/>
            <a:ext cx="10692130" cy="1586230"/>
            <a:chOff x="0" y="0"/>
            <a:chExt cx="10692130" cy="158623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0692130" cy="918844"/>
            </a:xfrm>
            <a:custGeom>
              <a:avLst/>
              <a:gdLst/>
              <a:ahLst/>
              <a:cxnLst/>
              <a:rect l="l" t="t" r="r" b="b"/>
              <a:pathLst>
                <a:path w="10692130" h="918844">
                  <a:moveTo>
                    <a:pt x="0" y="0"/>
                  </a:moveTo>
                  <a:lnTo>
                    <a:pt x="10692003" y="0"/>
                  </a:lnTo>
                  <a:lnTo>
                    <a:pt x="10692003" y="918375"/>
                  </a:lnTo>
                  <a:lnTo>
                    <a:pt x="0" y="9183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2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69233" y="12"/>
              <a:ext cx="4122769" cy="1586170"/>
            </a:xfrm>
            <a:prstGeom prst="rect">
              <a:avLst/>
            </a:prstGeom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2256" t="12720" r="7244"/>
          <a:stretch/>
        </p:blipFill>
        <p:spPr>
          <a:xfrm>
            <a:off x="-47497" y="0"/>
            <a:ext cx="10787123" cy="756284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28639" y="4065533"/>
            <a:ext cx="4063365" cy="3495040"/>
            <a:chOff x="6628639" y="4065533"/>
            <a:chExt cx="4063365" cy="3495040"/>
          </a:xfrm>
        </p:grpSpPr>
        <p:sp>
          <p:nvSpPr>
            <p:cNvPr id="3" name="object 3"/>
            <p:cNvSpPr/>
            <p:nvPr/>
          </p:nvSpPr>
          <p:spPr>
            <a:xfrm>
              <a:off x="6628639" y="5839429"/>
              <a:ext cx="3562985" cy="1720850"/>
            </a:xfrm>
            <a:custGeom>
              <a:avLst/>
              <a:gdLst/>
              <a:ahLst/>
              <a:cxnLst/>
              <a:rect l="l" t="t" r="r" b="b"/>
              <a:pathLst>
                <a:path w="3562984" h="1720850">
                  <a:moveTo>
                    <a:pt x="1346302" y="0"/>
                  </a:moveTo>
                  <a:lnTo>
                    <a:pt x="1298781" y="2279"/>
                  </a:lnTo>
                  <a:lnTo>
                    <a:pt x="1252217" y="7833"/>
                  </a:lnTo>
                  <a:lnTo>
                    <a:pt x="1206699" y="16626"/>
                  </a:lnTo>
                  <a:lnTo>
                    <a:pt x="1162319" y="28627"/>
                  </a:lnTo>
                  <a:lnTo>
                    <a:pt x="1119167" y="43803"/>
                  </a:lnTo>
                  <a:lnTo>
                    <a:pt x="1077332" y="62120"/>
                  </a:lnTo>
                  <a:lnTo>
                    <a:pt x="1036906" y="83545"/>
                  </a:lnTo>
                  <a:lnTo>
                    <a:pt x="997979" y="108046"/>
                  </a:lnTo>
                  <a:lnTo>
                    <a:pt x="960640" y="135590"/>
                  </a:lnTo>
                  <a:lnTo>
                    <a:pt x="924981" y="166144"/>
                  </a:lnTo>
                  <a:lnTo>
                    <a:pt x="891092" y="199674"/>
                  </a:lnTo>
                  <a:lnTo>
                    <a:pt x="859064" y="236148"/>
                  </a:lnTo>
                  <a:lnTo>
                    <a:pt x="828985" y="275533"/>
                  </a:lnTo>
                  <a:lnTo>
                    <a:pt x="800948" y="317795"/>
                  </a:lnTo>
                  <a:lnTo>
                    <a:pt x="47863" y="1537122"/>
                  </a:lnTo>
                  <a:lnTo>
                    <a:pt x="29354" y="1572116"/>
                  </a:lnTo>
                  <a:lnTo>
                    <a:pt x="15458" y="1609289"/>
                  </a:lnTo>
                  <a:lnTo>
                    <a:pt x="6004" y="1648304"/>
                  </a:lnTo>
                  <a:lnTo>
                    <a:pt x="823" y="1688824"/>
                  </a:lnTo>
                  <a:lnTo>
                    <a:pt x="0" y="1720575"/>
                  </a:lnTo>
                  <a:lnTo>
                    <a:pt x="3330125" y="1720575"/>
                  </a:lnTo>
                  <a:lnTo>
                    <a:pt x="3562437" y="1417449"/>
                  </a:lnTo>
                  <a:lnTo>
                    <a:pt x="3562437" y="770742"/>
                  </a:lnTo>
                  <a:lnTo>
                    <a:pt x="3522736" y="717824"/>
                  </a:lnTo>
                  <a:lnTo>
                    <a:pt x="3492148" y="685796"/>
                  </a:lnTo>
                  <a:lnTo>
                    <a:pt x="3458991" y="657285"/>
                  </a:lnTo>
                  <a:lnTo>
                    <a:pt x="3423368" y="632678"/>
                  </a:lnTo>
                  <a:lnTo>
                    <a:pt x="3385379" y="612359"/>
                  </a:lnTo>
                  <a:lnTo>
                    <a:pt x="3345126" y="596713"/>
                  </a:lnTo>
                  <a:lnTo>
                    <a:pt x="1595092" y="38852"/>
                  </a:lnTo>
                  <a:lnTo>
                    <a:pt x="1544143" y="24272"/>
                  </a:lnTo>
                  <a:lnTo>
                    <a:pt x="1493700" y="13129"/>
                  </a:lnTo>
                  <a:lnTo>
                    <a:pt x="1443852" y="5391"/>
                  </a:lnTo>
                  <a:lnTo>
                    <a:pt x="1394689" y="1026"/>
                  </a:lnTo>
                  <a:lnTo>
                    <a:pt x="1346302" y="0"/>
                  </a:lnTo>
                  <a:close/>
                </a:path>
              </a:pathLst>
            </a:custGeom>
            <a:solidFill>
              <a:srgbClr val="EDED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395418" y="4065533"/>
              <a:ext cx="2296795" cy="3495040"/>
            </a:xfrm>
            <a:custGeom>
              <a:avLst/>
              <a:gdLst/>
              <a:ahLst/>
              <a:cxnLst/>
              <a:rect l="l" t="t" r="r" b="b"/>
              <a:pathLst>
                <a:path w="2296795" h="3495040">
                  <a:moveTo>
                    <a:pt x="2296585" y="0"/>
                  </a:moveTo>
                  <a:lnTo>
                    <a:pt x="643249" y="668227"/>
                  </a:lnTo>
                  <a:lnTo>
                    <a:pt x="592760" y="689764"/>
                  </a:lnTo>
                  <a:lnTo>
                    <a:pt x="544142" y="712787"/>
                  </a:lnTo>
                  <a:lnTo>
                    <a:pt x="497422" y="737256"/>
                  </a:lnTo>
                  <a:lnTo>
                    <a:pt x="452623" y="763128"/>
                  </a:lnTo>
                  <a:lnTo>
                    <a:pt x="409773" y="790365"/>
                  </a:lnTo>
                  <a:lnTo>
                    <a:pt x="368898" y="818924"/>
                  </a:lnTo>
                  <a:lnTo>
                    <a:pt x="330021" y="848766"/>
                  </a:lnTo>
                  <a:lnTo>
                    <a:pt x="293171" y="879849"/>
                  </a:lnTo>
                  <a:lnTo>
                    <a:pt x="258371" y="912133"/>
                  </a:lnTo>
                  <a:lnTo>
                    <a:pt x="225649" y="945576"/>
                  </a:lnTo>
                  <a:lnTo>
                    <a:pt x="195029" y="980139"/>
                  </a:lnTo>
                  <a:lnTo>
                    <a:pt x="166537" y="1015780"/>
                  </a:lnTo>
                  <a:lnTo>
                    <a:pt x="140199" y="1052459"/>
                  </a:lnTo>
                  <a:lnTo>
                    <a:pt x="116041" y="1090135"/>
                  </a:lnTo>
                  <a:lnTo>
                    <a:pt x="94088" y="1128767"/>
                  </a:lnTo>
                  <a:lnTo>
                    <a:pt x="74367" y="1168314"/>
                  </a:lnTo>
                  <a:lnTo>
                    <a:pt x="56902" y="1208736"/>
                  </a:lnTo>
                  <a:lnTo>
                    <a:pt x="41720" y="1249992"/>
                  </a:lnTo>
                  <a:lnTo>
                    <a:pt x="28846" y="1292041"/>
                  </a:lnTo>
                  <a:lnTo>
                    <a:pt x="18306" y="1334843"/>
                  </a:lnTo>
                  <a:lnTo>
                    <a:pt x="10125" y="1378356"/>
                  </a:lnTo>
                  <a:lnTo>
                    <a:pt x="4330" y="1422540"/>
                  </a:lnTo>
                  <a:lnTo>
                    <a:pt x="947" y="1467354"/>
                  </a:lnTo>
                  <a:lnTo>
                    <a:pt x="0" y="1512757"/>
                  </a:lnTo>
                  <a:lnTo>
                    <a:pt x="1515" y="1558709"/>
                  </a:lnTo>
                  <a:lnTo>
                    <a:pt x="5519" y="1605169"/>
                  </a:lnTo>
                  <a:lnTo>
                    <a:pt x="218293" y="3494471"/>
                  </a:lnTo>
                  <a:lnTo>
                    <a:pt x="2296585" y="3494471"/>
                  </a:lnTo>
                  <a:lnTo>
                    <a:pt x="2296585" y="0"/>
                  </a:lnTo>
                  <a:close/>
                </a:path>
              </a:pathLst>
            </a:custGeom>
            <a:solidFill>
              <a:srgbClr val="5C5E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12"/>
            <a:ext cx="10692130" cy="1586230"/>
            <a:chOff x="0" y="12"/>
            <a:chExt cx="10692130" cy="1586230"/>
          </a:xfrm>
        </p:grpSpPr>
        <p:sp>
          <p:nvSpPr>
            <p:cNvPr id="6" name="object 6"/>
            <p:cNvSpPr/>
            <p:nvPr/>
          </p:nvSpPr>
          <p:spPr>
            <a:xfrm>
              <a:off x="0" y="12"/>
              <a:ext cx="10692130" cy="918844"/>
            </a:xfrm>
            <a:custGeom>
              <a:avLst/>
              <a:gdLst/>
              <a:ahLst/>
              <a:cxnLst/>
              <a:rect l="l" t="t" r="r" b="b"/>
              <a:pathLst>
                <a:path w="10692130" h="918844">
                  <a:moveTo>
                    <a:pt x="10692003" y="0"/>
                  </a:moveTo>
                  <a:lnTo>
                    <a:pt x="0" y="0"/>
                  </a:lnTo>
                  <a:lnTo>
                    <a:pt x="0" y="918362"/>
                  </a:lnTo>
                  <a:lnTo>
                    <a:pt x="10692003" y="918362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4B2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69239" y="12"/>
              <a:ext cx="4122750" cy="1586165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660729" y="1124935"/>
            <a:ext cx="4105275" cy="7169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500" spc="15" dirty="0"/>
              <a:t>ХРОНОЛОГИЯ</a:t>
            </a:r>
            <a:endParaRPr sz="4500"/>
          </a:p>
        </p:txBody>
      </p:sp>
      <p:grpSp>
        <p:nvGrpSpPr>
          <p:cNvPr id="9" name="object 9"/>
          <p:cNvGrpSpPr/>
          <p:nvPr/>
        </p:nvGrpSpPr>
        <p:grpSpPr>
          <a:xfrm>
            <a:off x="5417953" y="2038807"/>
            <a:ext cx="1682750" cy="1443355"/>
            <a:chOff x="5417953" y="2038807"/>
            <a:chExt cx="1682750" cy="144335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27370" y="2038807"/>
              <a:ext cx="1673225" cy="115199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417953" y="3098128"/>
              <a:ext cx="1673860" cy="384175"/>
            </a:xfrm>
            <a:custGeom>
              <a:avLst/>
              <a:gdLst/>
              <a:ahLst/>
              <a:cxnLst/>
              <a:rect l="l" t="t" r="r" b="b"/>
              <a:pathLst>
                <a:path w="1673859" h="384175">
                  <a:moveTo>
                    <a:pt x="1461617" y="0"/>
                  </a:moveTo>
                  <a:lnTo>
                    <a:pt x="70408" y="0"/>
                  </a:lnTo>
                  <a:lnTo>
                    <a:pt x="43007" y="4935"/>
                  </a:lnTo>
                  <a:lnTo>
                    <a:pt x="20626" y="18392"/>
                  </a:lnTo>
                  <a:lnTo>
                    <a:pt x="5534" y="38351"/>
                  </a:lnTo>
                  <a:lnTo>
                    <a:pt x="0" y="62788"/>
                  </a:lnTo>
                  <a:lnTo>
                    <a:pt x="0" y="195084"/>
                  </a:lnTo>
                  <a:lnTo>
                    <a:pt x="5594" y="238403"/>
                  </a:lnTo>
                  <a:lnTo>
                    <a:pt x="21529" y="278167"/>
                  </a:lnTo>
                  <a:lnTo>
                    <a:pt x="46534" y="313243"/>
                  </a:lnTo>
                  <a:lnTo>
                    <a:pt x="79338" y="342498"/>
                  </a:lnTo>
                  <a:lnTo>
                    <a:pt x="118670" y="364797"/>
                  </a:lnTo>
                  <a:lnTo>
                    <a:pt x="163260" y="379008"/>
                  </a:lnTo>
                  <a:lnTo>
                    <a:pt x="211835" y="383997"/>
                  </a:lnTo>
                  <a:lnTo>
                    <a:pt x="1603057" y="383997"/>
                  </a:lnTo>
                  <a:lnTo>
                    <a:pt x="1630459" y="379063"/>
                  </a:lnTo>
                  <a:lnTo>
                    <a:pt x="1652839" y="365609"/>
                  </a:lnTo>
                  <a:lnTo>
                    <a:pt x="1667931" y="345651"/>
                  </a:lnTo>
                  <a:lnTo>
                    <a:pt x="1673466" y="321208"/>
                  </a:lnTo>
                  <a:lnTo>
                    <a:pt x="1673466" y="188912"/>
                  </a:lnTo>
                  <a:lnTo>
                    <a:pt x="1667870" y="145597"/>
                  </a:lnTo>
                  <a:lnTo>
                    <a:pt x="1651932" y="105834"/>
                  </a:lnTo>
                  <a:lnTo>
                    <a:pt x="1626922" y="70758"/>
                  </a:lnTo>
                  <a:lnTo>
                    <a:pt x="1594114" y="41502"/>
                  </a:lnTo>
                  <a:lnTo>
                    <a:pt x="1554779" y="19201"/>
                  </a:lnTo>
                  <a:lnTo>
                    <a:pt x="1510189" y="4989"/>
                  </a:lnTo>
                  <a:lnTo>
                    <a:pt x="1461617" y="0"/>
                  </a:lnTo>
                  <a:close/>
                </a:path>
              </a:pathLst>
            </a:custGeom>
            <a:solidFill>
              <a:srgbClr val="4B2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7701286" y="2038807"/>
            <a:ext cx="1673860" cy="1443355"/>
            <a:chOff x="7701286" y="2038807"/>
            <a:chExt cx="1673860" cy="1443355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01288" y="2038807"/>
              <a:ext cx="1673216" cy="115199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701286" y="3098128"/>
              <a:ext cx="1673860" cy="384175"/>
            </a:xfrm>
            <a:custGeom>
              <a:avLst/>
              <a:gdLst/>
              <a:ahLst/>
              <a:cxnLst/>
              <a:rect l="l" t="t" r="r" b="b"/>
              <a:pathLst>
                <a:path w="1673859" h="384175">
                  <a:moveTo>
                    <a:pt x="1461617" y="0"/>
                  </a:moveTo>
                  <a:lnTo>
                    <a:pt x="70408" y="0"/>
                  </a:lnTo>
                  <a:lnTo>
                    <a:pt x="43007" y="4935"/>
                  </a:lnTo>
                  <a:lnTo>
                    <a:pt x="20626" y="18392"/>
                  </a:lnTo>
                  <a:lnTo>
                    <a:pt x="5534" y="38351"/>
                  </a:lnTo>
                  <a:lnTo>
                    <a:pt x="0" y="62788"/>
                  </a:lnTo>
                  <a:lnTo>
                    <a:pt x="0" y="195084"/>
                  </a:lnTo>
                  <a:lnTo>
                    <a:pt x="5594" y="238403"/>
                  </a:lnTo>
                  <a:lnTo>
                    <a:pt x="21531" y="278167"/>
                  </a:lnTo>
                  <a:lnTo>
                    <a:pt x="46538" y="313243"/>
                  </a:lnTo>
                  <a:lnTo>
                    <a:pt x="79343" y="342498"/>
                  </a:lnTo>
                  <a:lnTo>
                    <a:pt x="118676" y="364797"/>
                  </a:lnTo>
                  <a:lnTo>
                    <a:pt x="163264" y="379008"/>
                  </a:lnTo>
                  <a:lnTo>
                    <a:pt x="211835" y="383997"/>
                  </a:lnTo>
                  <a:lnTo>
                    <a:pt x="1603057" y="383997"/>
                  </a:lnTo>
                  <a:lnTo>
                    <a:pt x="1630457" y="379063"/>
                  </a:lnTo>
                  <a:lnTo>
                    <a:pt x="1652833" y="365609"/>
                  </a:lnTo>
                  <a:lnTo>
                    <a:pt x="1667920" y="345651"/>
                  </a:lnTo>
                  <a:lnTo>
                    <a:pt x="1673453" y="321208"/>
                  </a:lnTo>
                  <a:lnTo>
                    <a:pt x="1673453" y="188912"/>
                  </a:lnTo>
                  <a:lnTo>
                    <a:pt x="1667858" y="145597"/>
                  </a:lnTo>
                  <a:lnTo>
                    <a:pt x="1651919" y="105834"/>
                  </a:lnTo>
                  <a:lnTo>
                    <a:pt x="1626911" y="70758"/>
                  </a:lnTo>
                  <a:lnTo>
                    <a:pt x="1594104" y="41502"/>
                  </a:lnTo>
                  <a:lnTo>
                    <a:pt x="1554771" y="19201"/>
                  </a:lnTo>
                  <a:lnTo>
                    <a:pt x="1510185" y="4989"/>
                  </a:lnTo>
                  <a:lnTo>
                    <a:pt x="1461617" y="0"/>
                  </a:lnTo>
                  <a:close/>
                </a:path>
              </a:pathLst>
            </a:custGeom>
            <a:solidFill>
              <a:srgbClr val="4B2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583135" y="2038807"/>
            <a:ext cx="1673860" cy="1443355"/>
            <a:chOff x="583135" y="2038807"/>
            <a:chExt cx="1673860" cy="1443355"/>
          </a:xfrm>
        </p:grpSpPr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3361" y="2038807"/>
              <a:ext cx="1673212" cy="1151991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83135" y="3098128"/>
              <a:ext cx="1673860" cy="384175"/>
            </a:xfrm>
            <a:custGeom>
              <a:avLst/>
              <a:gdLst/>
              <a:ahLst/>
              <a:cxnLst/>
              <a:rect l="l" t="t" r="r" b="b"/>
              <a:pathLst>
                <a:path w="1673860" h="384175">
                  <a:moveTo>
                    <a:pt x="1461617" y="0"/>
                  </a:moveTo>
                  <a:lnTo>
                    <a:pt x="70408" y="0"/>
                  </a:lnTo>
                  <a:lnTo>
                    <a:pt x="43001" y="4935"/>
                  </a:lnTo>
                  <a:lnTo>
                    <a:pt x="20621" y="18392"/>
                  </a:lnTo>
                  <a:lnTo>
                    <a:pt x="5532" y="38351"/>
                  </a:lnTo>
                  <a:lnTo>
                    <a:pt x="0" y="62788"/>
                  </a:lnTo>
                  <a:lnTo>
                    <a:pt x="0" y="195084"/>
                  </a:lnTo>
                  <a:lnTo>
                    <a:pt x="5594" y="238403"/>
                  </a:lnTo>
                  <a:lnTo>
                    <a:pt x="21528" y="278167"/>
                  </a:lnTo>
                  <a:lnTo>
                    <a:pt x="46533" y="313243"/>
                  </a:lnTo>
                  <a:lnTo>
                    <a:pt x="79336" y="342498"/>
                  </a:lnTo>
                  <a:lnTo>
                    <a:pt x="118666" y="364797"/>
                  </a:lnTo>
                  <a:lnTo>
                    <a:pt x="163252" y="379008"/>
                  </a:lnTo>
                  <a:lnTo>
                    <a:pt x="211823" y="383997"/>
                  </a:lnTo>
                  <a:lnTo>
                    <a:pt x="1603044" y="383997"/>
                  </a:lnTo>
                  <a:lnTo>
                    <a:pt x="1630451" y="379063"/>
                  </a:lnTo>
                  <a:lnTo>
                    <a:pt x="1652831" y="365609"/>
                  </a:lnTo>
                  <a:lnTo>
                    <a:pt x="1667920" y="345651"/>
                  </a:lnTo>
                  <a:lnTo>
                    <a:pt x="1673453" y="321208"/>
                  </a:lnTo>
                  <a:lnTo>
                    <a:pt x="1673453" y="188912"/>
                  </a:lnTo>
                  <a:lnTo>
                    <a:pt x="1667858" y="145597"/>
                  </a:lnTo>
                  <a:lnTo>
                    <a:pt x="1651922" y="105834"/>
                  </a:lnTo>
                  <a:lnTo>
                    <a:pt x="1626915" y="70758"/>
                  </a:lnTo>
                  <a:lnTo>
                    <a:pt x="1594109" y="41502"/>
                  </a:lnTo>
                  <a:lnTo>
                    <a:pt x="1554777" y="19201"/>
                  </a:lnTo>
                  <a:lnTo>
                    <a:pt x="1510189" y="4989"/>
                  </a:lnTo>
                  <a:lnTo>
                    <a:pt x="1461617" y="0"/>
                  </a:lnTo>
                  <a:close/>
                </a:path>
              </a:pathLst>
            </a:custGeom>
            <a:solidFill>
              <a:srgbClr val="4B2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827887" y="3168133"/>
            <a:ext cx="1025525" cy="205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50" b="1" spc="-20" dirty="0">
                <a:solidFill>
                  <a:srgbClr val="FFFFFF"/>
                </a:solidFill>
                <a:latin typeface="Arial"/>
                <a:cs typeface="Arial"/>
              </a:rPr>
              <a:t>АПРЕЛЬ </a:t>
            </a:r>
            <a:r>
              <a:rPr sz="1150" b="1" spc="75" dirty="0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endParaRPr sz="11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184004" y="3568646"/>
            <a:ext cx="1724025" cy="792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95"/>
              </a:spcBef>
            </a:pPr>
            <a:r>
              <a:rPr sz="1250" spc="5" dirty="0">
                <a:latin typeface="Trebuchet MS"/>
                <a:cs typeface="Trebuchet MS"/>
              </a:rPr>
              <a:t>Всероссийский </a:t>
            </a:r>
            <a:r>
              <a:rPr sz="1250" spc="-15" dirty="0">
                <a:latin typeface="Trebuchet MS"/>
                <a:cs typeface="Trebuchet MS"/>
              </a:rPr>
              <a:t>слёт </a:t>
            </a:r>
            <a:r>
              <a:rPr sz="1250" spc="-10" dirty="0">
                <a:latin typeface="Trebuchet MS"/>
                <a:cs typeface="Trebuchet MS"/>
              </a:rPr>
              <a:t> </a:t>
            </a:r>
            <a:r>
              <a:rPr sz="1250" spc="-20" dirty="0">
                <a:latin typeface="Trebuchet MS"/>
                <a:cs typeface="Trebuchet MS"/>
              </a:rPr>
              <a:t>детских</a:t>
            </a:r>
            <a:r>
              <a:rPr sz="1250" spc="-55" dirty="0">
                <a:latin typeface="Trebuchet MS"/>
                <a:cs typeface="Trebuchet MS"/>
              </a:rPr>
              <a:t> </a:t>
            </a:r>
            <a:r>
              <a:rPr sz="1250" spc="10" dirty="0">
                <a:latin typeface="Trebuchet MS"/>
                <a:cs typeface="Trebuchet MS"/>
              </a:rPr>
              <a:t>общественных  организаций «Первый </a:t>
            </a:r>
            <a:r>
              <a:rPr sz="1250" spc="-365" dirty="0">
                <a:latin typeface="Trebuchet MS"/>
                <a:cs typeface="Trebuchet MS"/>
              </a:rPr>
              <a:t> </a:t>
            </a:r>
            <a:r>
              <a:rPr sz="1250" spc="45" dirty="0">
                <a:latin typeface="Trebuchet MS"/>
                <a:cs typeface="Trebuchet MS"/>
              </a:rPr>
              <a:t>в</a:t>
            </a:r>
            <a:r>
              <a:rPr sz="1250" spc="-60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двадцать</a:t>
            </a:r>
            <a:r>
              <a:rPr sz="1250" spc="-60" dirty="0">
                <a:latin typeface="Trebuchet MS"/>
                <a:cs typeface="Trebuchet MS"/>
              </a:rPr>
              <a:t> </a:t>
            </a:r>
            <a:r>
              <a:rPr sz="1250" spc="-5" dirty="0">
                <a:latin typeface="Trebuchet MS"/>
                <a:cs typeface="Trebuchet MS"/>
              </a:rPr>
              <a:t>первом»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405246" y="3568646"/>
            <a:ext cx="1219835" cy="7924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50" spc="15" dirty="0">
                <a:latin typeface="Trebuchet MS"/>
                <a:cs typeface="Trebuchet MS"/>
              </a:rPr>
              <a:t>Подписан</a:t>
            </a:r>
            <a:r>
              <a:rPr sz="1250" spc="-55" dirty="0">
                <a:latin typeface="Trebuchet MS"/>
                <a:cs typeface="Trebuchet MS"/>
              </a:rPr>
              <a:t> </a:t>
            </a:r>
            <a:r>
              <a:rPr sz="1250" spc="25" dirty="0">
                <a:latin typeface="Trebuchet MS"/>
                <a:cs typeface="Trebuchet MS"/>
              </a:rPr>
              <a:t>закон</a:t>
            </a:r>
            <a:endParaRPr sz="125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20"/>
              </a:spcBef>
            </a:pPr>
            <a:r>
              <a:rPr sz="1250" spc="5" dirty="0">
                <a:latin typeface="Trebuchet MS"/>
                <a:cs typeface="Trebuchet MS"/>
              </a:rPr>
              <a:t>«О </a:t>
            </a:r>
            <a:r>
              <a:rPr sz="1250" dirty="0">
                <a:latin typeface="Trebuchet MS"/>
                <a:cs typeface="Trebuchet MS"/>
              </a:rPr>
              <a:t>российском </a:t>
            </a:r>
            <a:r>
              <a:rPr sz="1250" spc="5" dirty="0">
                <a:latin typeface="Trebuchet MS"/>
                <a:cs typeface="Trebuchet MS"/>
              </a:rPr>
              <a:t> </a:t>
            </a:r>
            <a:r>
              <a:rPr sz="1250" spc="-10" dirty="0">
                <a:latin typeface="Trebuchet MS"/>
                <a:cs typeface="Trebuchet MS"/>
              </a:rPr>
              <a:t>движении</a:t>
            </a:r>
            <a:r>
              <a:rPr sz="1250" spc="-55" dirty="0">
                <a:latin typeface="Trebuchet MS"/>
                <a:cs typeface="Trebuchet MS"/>
              </a:rPr>
              <a:t> </a:t>
            </a:r>
            <a:r>
              <a:rPr sz="1250" spc="-15" dirty="0">
                <a:latin typeface="Trebuchet MS"/>
                <a:cs typeface="Trebuchet MS"/>
              </a:rPr>
              <a:t>детей  </a:t>
            </a:r>
            <a:r>
              <a:rPr sz="1250" spc="-25" dirty="0">
                <a:latin typeface="Trebuchet MS"/>
                <a:cs typeface="Trebuchet MS"/>
              </a:rPr>
              <a:t>и</a:t>
            </a:r>
            <a:r>
              <a:rPr sz="1250" spc="-70" dirty="0">
                <a:latin typeface="Trebuchet MS"/>
                <a:cs typeface="Trebuchet MS"/>
              </a:rPr>
              <a:t> </a:t>
            </a:r>
            <a:r>
              <a:rPr sz="1250" spc="-15" dirty="0">
                <a:latin typeface="Trebuchet MS"/>
                <a:cs typeface="Trebuchet MS"/>
              </a:rPr>
              <a:t>молодежи»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688469" y="3568646"/>
            <a:ext cx="1527175" cy="601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90"/>
              </a:spcBef>
            </a:pPr>
            <a:r>
              <a:rPr sz="1250" spc="5" dirty="0">
                <a:latin typeface="Trebuchet MS"/>
                <a:cs typeface="Trebuchet MS"/>
              </a:rPr>
              <a:t>Учредительное </a:t>
            </a:r>
            <a:r>
              <a:rPr sz="1250" spc="10" dirty="0">
                <a:latin typeface="Trebuchet MS"/>
                <a:cs typeface="Trebuchet MS"/>
              </a:rPr>
              <a:t> собрание</a:t>
            </a:r>
            <a:r>
              <a:rPr sz="1250" spc="-90" dirty="0">
                <a:latin typeface="Trebuchet MS"/>
                <a:cs typeface="Trebuchet MS"/>
              </a:rPr>
              <a:t> </a:t>
            </a:r>
            <a:r>
              <a:rPr sz="1250" spc="5" dirty="0">
                <a:latin typeface="Trebuchet MS"/>
                <a:cs typeface="Trebuchet MS"/>
              </a:rPr>
              <a:t>Движения </a:t>
            </a:r>
            <a:r>
              <a:rPr sz="1250" spc="-370" dirty="0">
                <a:latin typeface="Trebuchet MS"/>
                <a:cs typeface="Trebuchet MS"/>
              </a:rPr>
              <a:t> </a:t>
            </a:r>
            <a:r>
              <a:rPr sz="1250" spc="45" dirty="0">
                <a:latin typeface="Trebuchet MS"/>
                <a:cs typeface="Trebuchet MS"/>
              </a:rPr>
              <a:t>в</a:t>
            </a:r>
            <a:r>
              <a:rPr sz="1250" spc="-60" dirty="0">
                <a:latin typeface="Trebuchet MS"/>
                <a:cs typeface="Trebuchet MS"/>
              </a:rPr>
              <a:t> </a:t>
            </a:r>
            <a:r>
              <a:rPr sz="1250" spc="10" dirty="0">
                <a:latin typeface="Trebuchet MS"/>
                <a:cs typeface="Trebuchet MS"/>
              </a:rPr>
              <a:t>Артеке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988430" y="3188757"/>
            <a:ext cx="897890" cy="205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50" b="1" spc="10" dirty="0">
                <a:solidFill>
                  <a:srgbClr val="FFFFFF"/>
                </a:solidFill>
                <a:latin typeface="Arial"/>
                <a:cs typeface="Arial"/>
              </a:rPr>
              <a:t>ИЮЛЬ</a:t>
            </a:r>
            <a:r>
              <a:rPr sz="115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b="1" spc="75" dirty="0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endParaRPr sz="115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196704" y="2038807"/>
            <a:ext cx="1675130" cy="1443355"/>
            <a:chOff x="3196704" y="2038807"/>
            <a:chExt cx="1675130" cy="1443355"/>
          </a:xfrm>
        </p:grpSpPr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96704" y="2038807"/>
              <a:ext cx="1673225" cy="1114209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3198032" y="3098128"/>
              <a:ext cx="1673860" cy="384175"/>
            </a:xfrm>
            <a:custGeom>
              <a:avLst/>
              <a:gdLst/>
              <a:ahLst/>
              <a:cxnLst/>
              <a:rect l="l" t="t" r="r" b="b"/>
              <a:pathLst>
                <a:path w="1673860" h="384175">
                  <a:moveTo>
                    <a:pt x="1461617" y="0"/>
                  </a:moveTo>
                  <a:lnTo>
                    <a:pt x="70408" y="0"/>
                  </a:lnTo>
                  <a:lnTo>
                    <a:pt x="43007" y="4935"/>
                  </a:lnTo>
                  <a:lnTo>
                    <a:pt x="20626" y="18392"/>
                  </a:lnTo>
                  <a:lnTo>
                    <a:pt x="5534" y="38351"/>
                  </a:lnTo>
                  <a:lnTo>
                    <a:pt x="0" y="62788"/>
                  </a:lnTo>
                  <a:lnTo>
                    <a:pt x="0" y="195084"/>
                  </a:lnTo>
                  <a:lnTo>
                    <a:pt x="5594" y="238403"/>
                  </a:lnTo>
                  <a:lnTo>
                    <a:pt x="21531" y="278167"/>
                  </a:lnTo>
                  <a:lnTo>
                    <a:pt x="46537" y="313243"/>
                  </a:lnTo>
                  <a:lnTo>
                    <a:pt x="79341" y="342498"/>
                  </a:lnTo>
                  <a:lnTo>
                    <a:pt x="118671" y="364797"/>
                  </a:lnTo>
                  <a:lnTo>
                    <a:pt x="163256" y="379008"/>
                  </a:lnTo>
                  <a:lnTo>
                    <a:pt x="211823" y="383997"/>
                  </a:lnTo>
                  <a:lnTo>
                    <a:pt x="1603057" y="383997"/>
                  </a:lnTo>
                  <a:lnTo>
                    <a:pt x="1630459" y="379063"/>
                  </a:lnTo>
                  <a:lnTo>
                    <a:pt x="1652839" y="365609"/>
                  </a:lnTo>
                  <a:lnTo>
                    <a:pt x="1667931" y="345651"/>
                  </a:lnTo>
                  <a:lnTo>
                    <a:pt x="1673466" y="321208"/>
                  </a:lnTo>
                  <a:lnTo>
                    <a:pt x="1673466" y="188912"/>
                  </a:lnTo>
                  <a:lnTo>
                    <a:pt x="1667870" y="145597"/>
                  </a:lnTo>
                  <a:lnTo>
                    <a:pt x="1651932" y="105834"/>
                  </a:lnTo>
                  <a:lnTo>
                    <a:pt x="1626922" y="70758"/>
                  </a:lnTo>
                  <a:lnTo>
                    <a:pt x="1594114" y="41502"/>
                  </a:lnTo>
                  <a:lnTo>
                    <a:pt x="1554779" y="19201"/>
                  </a:lnTo>
                  <a:lnTo>
                    <a:pt x="1510189" y="4989"/>
                  </a:lnTo>
                  <a:lnTo>
                    <a:pt x="1461617" y="0"/>
                  </a:lnTo>
                  <a:close/>
                </a:path>
              </a:pathLst>
            </a:custGeom>
            <a:solidFill>
              <a:srgbClr val="4B2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571515" y="3181887"/>
            <a:ext cx="897890" cy="205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50" b="1" spc="5" dirty="0">
                <a:solidFill>
                  <a:srgbClr val="FFFFFF"/>
                </a:solidFill>
                <a:latin typeface="Arial"/>
                <a:cs typeface="Arial"/>
              </a:rPr>
              <a:t>ИЮНЬ</a:t>
            </a:r>
            <a:r>
              <a:rPr sz="115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b="1" spc="75" dirty="0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endParaRPr sz="11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662702" y="3188800"/>
            <a:ext cx="897890" cy="205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50" b="1" spc="10" dirty="0">
                <a:solidFill>
                  <a:srgbClr val="FFFFFF"/>
                </a:solidFill>
                <a:latin typeface="Arial"/>
                <a:cs typeface="Arial"/>
              </a:rPr>
              <a:t>ИЮЛЬ</a:t>
            </a:r>
            <a:r>
              <a:rPr sz="115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b="1" spc="75" dirty="0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endParaRPr sz="115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962601" y="3662503"/>
            <a:ext cx="0" cy="551180"/>
          </a:xfrm>
          <a:custGeom>
            <a:avLst/>
            <a:gdLst/>
            <a:ahLst/>
            <a:cxnLst/>
            <a:rect l="l" t="t" r="r" b="b"/>
            <a:pathLst>
              <a:path h="551179">
                <a:moveTo>
                  <a:pt x="0" y="0"/>
                </a:moveTo>
                <a:lnTo>
                  <a:pt x="0" y="550760"/>
                </a:lnTo>
              </a:path>
            </a:pathLst>
          </a:custGeom>
          <a:ln w="12700">
            <a:solidFill>
              <a:srgbClr val="E335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166621" y="3662503"/>
            <a:ext cx="0" cy="551180"/>
          </a:xfrm>
          <a:custGeom>
            <a:avLst/>
            <a:gdLst/>
            <a:ahLst/>
            <a:cxnLst/>
            <a:rect l="l" t="t" r="r" b="b"/>
            <a:pathLst>
              <a:path h="551179">
                <a:moveTo>
                  <a:pt x="0" y="0"/>
                </a:moveTo>
                <a:lnTo>
                  <a:pt x="0" y="550760"/>
                </a:lnTo>
              </a:path>
            </a:pathLst>
          </a:custGeom>
          <a:ln w="12700">
            <a:solidFill>
              <a:srgbClr val="E335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468075" y="3662503"/>
            <a:ext cx="0" cy="551180"/>
          </a:xfrm>
          <a:custGeom>
            <a:avLst/>
            <a:gdLst/>
            <a:ahLst/>
            <a:cxnLst/>
            <a:rect l="l" t="t" r="r" b="b"/>
            <a:pathLst>
              <a:path h="551179">
                <a:moveTo>
                  <a:pt x="0" y="0"/>
                </a:moveTo>
                <a:lnTo>
                  <a:pt x="0" y="550760"/>
                </a:lnTo>
              </a:path>
            </a:pathLst>
          </a:custGeom>
          <a:ln w="12700">
            <a:solidFill>
              <a:srgbClr val="E335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83524" y="3568644"/>
            <a:ext cx="2170430" cy="981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250" spc="10" dirty="0">
                <a:latin typeface="Trebuchet MS"/>
                <a:cs typeface="Trebuchet MS"/>
              </a:rPr>
              <a:t>Диана </a:t>
            </a:r>
            <a:r>
              <a:rPr sz="1250" spc="15" dirty="0">
                <a:latin typeface="Trebuchet MS"/>
                <a:cs typeface="Trebuchet MS"/>
              </a:rPr>
              <a:t>Красовская </a:t>
            </a:r>
            <a:r>
              <a:rPr sz="1250" spc="20" dirty="0">
                <a:latin typeface="Trebuchet MS"/>
                <a:cs typeface="Trebuchet MS"/>
              </a:rPr>
              <a:t> </a:t>
            </a:r>
            <a:r>
              <a:rPr sz="1250" spc="5" dirty="0">
                <a:latin typeface="Trebuchet MS"/>
                <a:cs typeface="Trebuchet MS"/>
              </a:rPr>
              <a:t>обратилась</a:t>
            </a:r>
            <a:r>
              <a:rPr sz="1250" spc="-70" dirty="0">
                <a:latin typeface="Trebuchet MS"/>
                <a:cs typeface="Trebuchet MS"/>
              </a:rPr>
              <a:t> </a:t>
            </a:r>
            <a:r>
              <a:rPr sz="1250" spc="-5" dirty="0">
                <a:latin typeface="Trebuchet MS"/>
                <a:cs typeface="Trebuchet MS"/>
              </a:rPr>
              <a:t>к</a:t>
            </a:r>
            <a:r>
              <a:rPr sz="1250" spc="-70" dirty="0">
                <a:latin typeface="Trebuchet MS"/>
                <a:cs typeface="Trebuchet MS"/>
              </a:rPr>
              <a:t> </a:t>
            </a:r>
            <a:r>
              <a:rPr sz="1250" spc="10" dirty="0">
                <a:latin typeface="Trebuchet MS"/>
                <a:cs typeface="Trebuchet MS"/>
              </a:rPr>
              <a:t>Президенту</a:t>
            </a:r>
            <a:r>
              <a:rPr sz="1250" spc="-65" dirty="0">
                <a:latin typeface="Trebuchet MS"/>
                <a:cs typeface="Trebuchet MS"/>
              </a:rPr>
              <a:t> </a:t>
            </a:r>
            <a:r>
              <a:rPr sz="1250" spc="60" dirty="0">
                <a:latin typeface="Trebuchet MS"/>
                <a:cs typeface="Trebuchet MS"/>
              </a:rPr>
              <a:t>РФ </a:t>
            </a:r>
            <a:r>
              <a:rPr sz="1250" spc="-365" dirty="0">
                <a:latin typeface="Trebuchet MS"/>
                <a:cs typeface="Trebuchet MS"/>
              </a:rPr>
              <a:t> </a:t>
            </a:r>
            <a:r>
              <a:rPr sz="1250" spc="-5" dirty="0">
                <a:latin typeface="Trebuchet MS"/>
                <a:cs typeface="Trebuchet MS"/>
              </a:rPr>
              <a:t>с </a:t>
            </a:r>
            <a:r>
              <a:rPr sz="1250" dirty="0">
                <a:latin typeface="Trebuchet MS"/>
                <a:cs typeface="Trebuchet MS"/>
              </a:rPr>
              <a:t>предложением </a:t>
            </a:r>
            <a:r>
              <a:rPr sz="1250" spc="10" dirty="0">
                <a:latin typeface="Trebuchet MS"/>
                <a:cs typeface="Trebuchet MS"/>
              </a:rPr>
              <a:t>создать </a:t>
            </a:r>
            <a:r>
              <a:rPr sz="1250" spc="15" dirty="0">
                <a:latin typeface="Trebuchet MS"/>
                <a:cs typeface="Trebuchet MS"/>
              </a:rPr>
              <a:t> </a:t>
            </a:r>
            <a:r>
              <a:rPr sz="1250" spc="-15" dirty="0">
                <a:latin typeface="Trebuchet MS"/>
                <a:cs typeface="Trebuchet MS"/>
              </a:rPr>
              <a:t>Движение, </a:t>
            </a:r>
            <a:r>
              <a:rPr sz="1250" spc="15" dirty="0">
                <a:latin typeface="Trebuchet MS"/>
                <a:cs typeface="Trebuchet MS"/>
              </a:rPr>
              <a:t>объединяющее </a:t>
            </a:r>
            <a:r>
              <a:rPr sz="1250" spc="20" dirty="0">
                <a:latin typeface="Trebuchet MS"/>
                <a:cs typeface="Trebuchet MS"/>
              </a:rPr>
              <a:t> </a:t>
            </a:r>
            <a:r>
              <a:rPr sz="1250" spc="-15" dirty="0">
                <a:latin typeface="Trebuchet MS"/>
                <a:cs typeface="Trebuchet MS"/>
              </a:rPr>
              <a:t>детей</a:t>
            </a:r>
            <a:r>
              <a:rPr sz="1250" spc="-60" dirty="0">
                <a:latin typeface="Trebuchet MS"/>
                <a:cs typeface="Trebuchet MS"/>
              </a:rPr>
              <a:t> </a:t>
            </a:r>
            <a:r>
              <a:rPr sz="1250" spc="5" dirty="0">
                <a:latin typeface="Trebuchet MS"/>
                <a:cs typeface="Trebuchet MS"/>
              </a:rPr>
              <a:t>России</a:t>
            </a:r>
            <a:endParaRPr sz="1250">
              <a:latin typeface="Trebuchet MS"/>
              <a:cs typeface="Trebuchet MS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585800" y="4718113"/>
            <a:ext cx="1678305" cy="1443355"/>
            <a:chOff x="585800" y="4718113"/>
            <a:chExt cx="1678305" cy="1443355"/>
          </a:xfrm>
        </p:grpSpPr>
        <p:pic>
          <p:nvPicPr>
            <p:cNvPr id="33" name="object 3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5800" y="4718113"/>
              <a:ext cx="1673225" cy="1152004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590477" y="5777443"/>
              <a:ext cx="1673860" cy="384175"/>
            </a:xfrm>
            <a:custGeom>
              <a:avLst/>
              <a:gdLst/>
              <a:ahLst/>
              <a:cxnLst/>
              <a:rect l="l" t="t" r="r" b="b"/>
              <a:pathLst>
                <a:path w="1673860" h="384175">
                  <a:moveTo>
                    <a:pt x="1461617" y="0"/>
                  </a:moveTo>
                  <a:lnTo>
                    <a:pt x="70408" y="0"/>
                  </a:lnTo>
                  <a:lnTo>
                    <a:pt x="43001" y="4935"/>
                  </a:lnTo>
                  <a:lnTo>
                    <a:pt x="20621" y="18392"/>
                  </a:lnTo>
                  <a:lnTo>
                    <a:pt x="5532" y="38351"/>
                  </a:lnTo>
                  <a:lnTo>
                    <a:pt x="0" y="62788"/>
                  </a:lnTo>
                  <a:lnTo>
                    <a:pt x="0" y="195084"/>
                  </a:lnTo>
                  <a:lnTo>
                    <a:pt x="5594" y="238403"/>
                  </a:lnTo>
                  <a:lnTo>
                    <a:pt x="21528" y="278167"/>
                  </a:lnTo>
                  <a:lnTo>
                    <a:pt x="46533" y="313243"/>
                  </a:lnTo>
                  <a:lnTo>
                    <a:pt x="79336" y="342498"/>
                  </a:lnTo>
                  <a:lnTo>
                    <a:pt x="118666" y="364797"/>
                  </a:lnTo>
                  <a:lnTo>
                    <a:pt x="163252" y="379008"/>
                  </a:lnTo>
                  <a:lnTo>
                    <a:pt x="211823" y="383997"/>
                  </a:lnTo>
                  <a:lnTo>
                    <a:pt x="1603032" y="383997"/>
                  </a:lnTo>
                  <a:lnTo>
                    <a:pt x="1630439" y="379063"/>
                  </a:lnTo>
                  <a:lnTo>
                    <a:pt x="1652819" y="365609"/>
                  </a:lnTo>
                  <a:lnTo>
                    <a:pt x="1667908" y="345651"/>
                  </a:lnTo>
                  <a:lnTo>
                    <a:pt x="1673440" y="321208"/>
                  </a:lnTo>
                  <a:lnTo>
                    <a:pt x="1673440" y="188912"/>
                  </a:lnTo>
                  <a:lnTo>
                    <a:pt x="1667846" y="145597"/>
                  </a:lnTo>
                  <a:lnTo>
                    <a:pt x="1651909" y="105834"/>
                  </a:lnTo>
                  <a:lnTo>
                    <a:pt x="1626903" y="70758"/>
                  </a:lnTo>
                  <a:lnTo>
                    <a:pt x="1594099" y="41502"/>
                  </a:lnTo>
                  <a:lnTo>
                    <a:pt x="1554769" y="19201"/>
                  </a:lnTo>
                  <a:lnTo>
                    <a:pt x="1510184" y="4989"/>
                  </a:lnTo>
                  <a:lnTo>
                    <a:pt x="1461617" y="0"/>
                  </a:lnTo>
                  <a:close/>
                </a:path>
              </a:pathLst>
            </a:custGeom>
            <a:solidFill>
              <a:srgbClr val="4B2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3206285" y="6258504"/>
            <a:ext cx="1523365" cy="408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250" spc="20" dirty="0">
                <a:latin typeface="Trebuchet MS"/>
                <a:cs typeface="Trebuchet MS"/>
              </a:rPr>
              <a:t>Завершение </a:t>
            </a:r>
            <a:r>
              <a:rPr sz="1250" spc="25" dirty="0">
                <a:latin typeface="Trebuchet MS"/>
                <a:cs typeface="Trebuchet MS"/>
              </a:rPr>
              <a:t> </a:t>
            </a:r>
            <a:r>
              <a:rPr sz="1250" spc="5" dirty="0">
                <a:latin typeface="Trebuchet MS"/>
                <a:cs typeface="Trebuchet MS"/>
              </a:rPr>
              <a:t>Конкурса</a:t>
            </a:r>
            <a:r>
              <a:rPr sz="1250" spc="-95" dirty="0">
                <a:latin typeface="Trebuchet MS"/>
                <a:cs typeface="Trebuchet MS"/>
              </a:rPr>
              <a:t> </a:t>
            </a:r>
            <a:r>
              <a:rPr sz="1250" spc="20" dirty="0">
                <a:latin typeface="Trebuchet MS"/>
                <a:cs typeface="Trebuchet MS"/>
              </a:rPr>
              <a:t>соавторов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73100" y="6249897"/>
            <a:ext cx="1403350" cy="5994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250" spc="40" dirty="0">
                <a:latin typeface="Trebuchet MS"/>
                <a:cs typeface="Trebuchet MS"/>
              </a:rPr>
              <a:t>Первое</a:t>
            </a:r>
            <a:r>
              <a:rPr sz="1250" spc="-55" dirty="0">
                <a:latin typeface="Trebuchet MS"/>
                <a:cs typeface="Trebuchet MS"/>
              </a:rPr>
              <a:t> </a:t>
            </a:r>
            <a:r>
              <a:rPr sz="1250" spc="10" dirty="0">
                <a:latin typeface="Trebuchet MS"/>
                <a:cs typeface="Trebuchet MS"/>
              </a:rPr>
              <a:t>заседание  </a:t>
            </a:r>
            <a:r>
              <a:rPr sz="1250" spc="15" dirty="0">
                <a:latin typeface="Trebuchet MS"/>
                <a:cs typeface="Trebuchet MS"/>
              </a:rPr>
              <a:t>Наблюдательного </a:t>
            </a:r>
            <a:r>
              <a:rPr sz="1250" spc="-365" dirty="0">
                <a:latin typeface="Trebuchet MS"/>
                <a:cs typeface="Trebuchet MS"/>
              </a:rPr>
              <a:t> </a:t>
            </a:r>
            <a:r>
              <a:rPr sz="1250" spc="10" dirty="0">
                <a:latin typeface="Trebuchet MS"/>
                <a:cs typeface="Trebuchet MS"/>
              </a:rPr>
              <a:t>совета</a:t>
            </a:r>
            <a:r>
              <a:rPr sz="1250" spc="-75" dirty="0">
                <a:latin typeface="Trebuchet MS"/>
                <a:cs typeface="Trebuchet MS"/>
              </a:rPr>
              <a:t> </a:t>
            </a:r>
            <a:r>
              <a:rPr sz="1250" spc="5" dirty="0">
                <a:latin typeface="Trebuchet MS"/>
                <a:cs typeface="Trebuchet MS"/>
              </a:rPr>
              <a:t>Движения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37070" y="5868074"/>
            <a:ext cx="1193800" cy="205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50" b="1" spc="-45" dirty="0">
                <a:solidFill>
                  <a:srgbClr val="FFFFFF"/>
                </a:solidFill>
                <a:latin typeface="Arial"/>
                <a:cs typeface="Arial"/>
              </a:rPr>
              <a:t>СЕНТЯБРЬ</a:t>
            </a:r>
            <a:r>
              <a:rPr sz="115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b="1" spc="75" dirty="0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endParaRPr sz="11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 rot="21420000">
            <a:off x="6217402" y="6355085"/>
            <a:ext cx="2022478" cy="44450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>
              <a:lnSpc>
                <a:spcPts val="3445"/>
              </a:lnSpc>
              <a:spcBef>
                <a:spcPts val="80"/>
              </a:spcBef>
            </a:pPr>
            <a:r>
              <a:rPr sz="5250" spc="-1747" baseline="-1587" dirty="0">
                <a:solidFill>
                  <a:srgbClr val="E33530"/>
                </a:solidFill>
                <a:latin typeface="Comic Sans MS"/>
                <a:cs typeface="Comic Sans MS"/>
              </a:rPr>
              <a:t>при</a:t>
            </a:r>
            <a:r>
              <a:rPr sz="3500" spc="-1165" dirty="0">
                <a:solidFill>
                  <a:srgbClr val="E33530"/>
                </a:solidFill>
                <a:latin typeface="Comic Sans MS"/>
                <a:cs typeface="Comic Sans MS"/>
              </a:rPr>
              <a:t>ня</a:t>
            </a:r>
            <a:r>
              <a:rPr sz="5250" spc="-1747" baseline="35714" dirty="0">
                <a:solidFill>
                  <a:srgbClr val="E33530"/>
                </a:solidFill>
                <a:latin typeface="Comic Sans MS"/>
                <a:cs typeface="Comic Sans MS"/>
              </a:rPr>
              <a:t>У</a:t>
            </a:r>
            <a:r>
              <a:rPr sz="3500" spc="-1165" dirty="0">
                <a:solidFill>
                  <a:srgbClr val="E33530"/>
                </a:solidFill>
                <a:latin typeface="Comic Sans MS"/>
                <a:cs typeface="Comic Sans MS"/>
              </a:rPr>
              <a:t>т</a:t>
            </a:r>
            <a:r>
              <a:rPr sz="5250" spc="-1747" baseline="35714" dirty="0">
                <a:solidFill>
                  <a:srgbClr val="E33530"/>
                </a:solidFill>
                <a:latin typeface="Comic Sans MS"/>
                <a:cs typeface="Comic Sans MS"/>
              </a:rPr>
              <a:t>с</a:t>
            </a:r>
            <a:r>
              <a:rPr sz="3500" spc="-1165" dirty="0">
                <a:solidFill>
                  <a:srgbClr val="E33530"/>
                </a:solidFill>
                <a:latin typeface="Comic Sans MS"/>
                <a:cs typeface="Comic Sans MS"/>
              </a:rPr>
              <a:t>ь</a:t>
            </a:r>
            <a:r>
              <a:rPr sz="5250" spc="-1747" baseline="36507" dirty="0">
                <a:solidFill>
                  <a:srgbClr val="E33530"/>
                </a:solidFill>
                <a:latin typeface="Comic Sans MS"/>
                <a:cs typeface="Comic Sans MS"/>
              </a:rPr>
              <a:t>п</a:t>
            </a:r>
            <a:r>
              <a:rPr sz="3500" spc="-1165" dirty="0">
                <a:solidFill>
                  <a:srgbClr val="E33530"/>
                </a:solidFill>
                <a:latin typeface="Comic Sans MS"/>
                <a:cs typeface="Comic Sans MS"/>
              </a:rPr>
              <a:t>у</a:t>
            </a:r>
            <a:r>
              <a:rPr sz="5250" spc="-1747" baseline="36507" dirty="0">
                <a:solidFill>
                  <a:srgbClr val="E33530"/>
                </a:solidFill>
                <a:latin typeface="Comic Sans MS"/>
                <a:cs typeface="Comic Sans MS"/>
              </a:rPr>
              <a:t>е</a:t>
            </a:r>
            <a:r>
              <a:rPr sz="3500" spc="-1165" dirty="0">
                <a:solidFill>
                  <a:srgbClr val="E33530"/>
                </a:solidFill>
                <a:latin typeface="Comic Sans MS"/>
                <a:cs typeface="Comic Sans MS"/>
              </a:rPr>
              <a:t>ч</a:t>
            </a:r>
            <a:r>
              <a:rPr sz="5250" spc="-1747" baseline="36507" dirty="0">
                <a:solidFill>
                  <a:srgbClr val="E33530"/>
                </a:solidFill>
                <a:latin typeface="Comic Sans MS"/>
                <a:cs typeface="Comic Sans MS"/>
              </a:rPr>
              <a:t>й</a:t>
            </a:r>
            <a:r>
              <a:rPr sz="3500" spc="-1165" dirty="0">
                <a:solidFill>
                  <a:srgbClr val="E33530"/>
                </a:solidFill>
                <a:latin typeface="Comic Sans MS"/>
                <a:cs typeface="Comic Sans MS"/>
              </a:rPr>
              <a:t>астие!</a:t>
            </a:r>
            <a:endParaRPr sz="3500">
              <a:latin typeface="Comic Sans MS"/>
              <a:cs typeface="Comic Sans MS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3207805" y="4718113"/>
            <a:ext cx="1684655" cy="1443355"/>
            <a:chOff x="3207805" y="4718113"/>
            <a:chExt cx="1684655" cy="1443355"/>
          </a:xfrm>
        </p:grpSpPr>
        <p:pic>
          <p:nvPicPr>
            <p:cNvPr id="40" name="object 4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19043" y="4718113"/>
              <a:ext cx="1673225" cy="1152004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3207805" y="5777443"/>
              <a:ext cx="1673860" cy="384175"/>
            </a:xfrm>
            <a:custGeom>
              <a:avLst/>
              <a:gdLst/>
              <a:ahLst/>
              <a:cxnLst/>
              <a:rect l="l" t="t" r="r" b="b"/>
              <a:pathLst>
                <a:path w="1673860" h="384175">
                  <a:moveTo>
                    <a:pt x="1461630" y="0"/>
                  </a:moveTo>
                  <a:lnTo>
                    <a:pt x="70421" y="0"/>
                  </a:lnTo>
                  <a:lnTo>
                    <a:pt x="43012" y="4935"/>
                  </a:lnTo>
                  <a:lnTo>
                    <a:pt x="20627" y="18392"/>
                  </a:lnTo>
                  <a:lnTo>
                    <a:pt x="5534" y="38351"/>
                  </a:lnTo>
                  <a:lnTo>
                    <a:pt x="0" y="62788"/>
                  </a:lnTo>
                  <a:lnTo>
                    <a:pt x="0" y="195084"/>
                  </a:lnTo>
                  <a:lnTo>
                    <a:pt x="5594" y="238403"/>
                  </a:lnTo>
                  <a:lnTo>
                    <a:pt x="21531" y="278167"/>
                  </a:lnTo>
                  <a:lnTo>
                    <a:pt x="46538" y="313243"/>
                  </a:lnTo>
                  <a:lnTo>
                    <a:pt x="79343" y="342498"/>
                  </a:lnTo>
                  <a:lnTo>
                    <a:pt x="118676" y="364797"/>
                  </a:lnTo>
                  <a:lnTo>
                    <a:pt x="163264" y="379008"/>
                  </a:lnTo>
                  <a:lnTo>
                    <a:pt x="211835" y="383997"/>
                  </a:lnTo>
                  <a:lnTo>
                    <a:pt x="1603057" y="383997"/>
                  </a:lnTo>
                  <a:lnTo>
                    <a:pt x="1630451" y="379063"/>
                  </a:lnTo>
                  <a:lnTo>
                    <a:pt x="1652828" y="365609"/>
                  </a:lnTo>
                  <a:lnTo>
                    <a:pt x="1667919" y="345651"/>
                  </a:lnTo>
                  <a:lnTo>
                    <a:pt x="1673453" y="321208"/>
                  </a:lnTo>
                  <a:lnTo>
                    <a:pt x="1673453" y="188912"/>
                  </a:lnTo>
                  <a:lnTo>
                    <a:pt x="1667858" y="145597"/>
                  </a:lnTo>
                  <a:lnTo>
                    <a:pt x="1651922" y="105834"/>
                  </a:lnTo>
                  <a:lnTo>
                    <a:pt x="1626916" y="70758"/>
                  </a:lnTo>
                  <a:lnTo>
                    <a:pt x="1594111" y="41502"/>
                  </a:lnTo>
                  <a:lnTo>
                    <a:pt x="1554781" y="19201"/>
                  </a:lnTo>
                  <a:lnTo>
                    <a:pt x="1510197" y="4989"/>
                  </a:lnTo>
                  <a:lnTo>
                    <a:pt x="1461630" y="0"/>
                  </a:lnTo>
                  <a:close/>
                </a:path>
              </a:pathLst>
            </a:custGeom>
            <a:solidFill>
              <a:srgbClr val="4B2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3467143" y="5873815"/>
            <a:ext cx="1103630" cy="205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50" b="1" spc="-35" dirty="0">
                <a:solidFill>
                  <a:srgbClr val="FFFFFF"/>
                </a:solidFill>
                <a:latin typeface="Arial"/>
                <a:cs typeface="Arial"/>
              </a:rPr>
              <a:t>ОКТЯБРЬ</a:t>
            </a:r>
            <a:r>
              <a:rPr sz="115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b="1" spc="75" dirty="0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endParaRPr sz="115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414751" y="6258492"/>
            <a:ext cx="1087755" cy="408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250" spc="30" dirty="0">
                <a:latin typeface="Trebuchet MS"/>
                <a:cs typeface="Trebuchet MS"/>
              </a:rPr>
              <a:t>Первый</a:t>
            </a:r>
            <a:r>
              <a:rPr sz="1250" spc="-55" dirty="0">
                <a:latin typeface="Trebuchet MS"/>
                <a:cs typeface="Trebuchet MS"/>
              </a:rPr>
              <a:t> </a:t>
            </a:r>
            <a:r>
              <a:rPr sz="1250" spc="10" dirty="0">
                <a:latin typeface="Trebuchet MS"/>
                <a:cs typeface="Trebuchet MS"/>
              </a:rPr>
              <a:t>съезд  </a:t>
            </a:r>
            <a:r>
              <a:rPr sz="1250" spc="5" dirty="0">
                <a:latin typeface="Trebuchet MS"/>
                <a:cs typeface="Trebuchet MS"/>
              </a:rPr>
              <a:t>Движения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962601" y="6341818"/>
            <a:ext cx="0" cy="401320"/>
          </a:xfrm>
          <a:custGeom>
            <a:avLst/>
            <a:gdLst/>
            <a:ahLst/>
            <a:cxnLst/>
            <a:rect l="l" t="t" r="r" b="b"/>
            <a:pathLst>
              <a:path h="401320">
                <a:moveTo>
                  <a:pt x="0" y="0"/>
                </a:moveTo>
                <a:lnTo>
                  <a:pt x="0" y="401129"/>
                </a:lnTo>
              </a:path>
            </a:pathLst>
          </a:custGeom>
          <a:ln w="12700">
            <a:solidFill>
              <a:srgbClr val="E335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166621" y="6341818"/>
            <a:ext cx="0" cy="401320"/>
          </a:xfrm>
          <a:custGeom>
            <a:avLst/>
            <a:gdLst/>
            <a:ahLst/>
            <a:cxnLst/>
            <a:rect l="l" t="t" r="r" b="b"/>
            <a:pathLst>
              <a:path h="401320">
                <a:moveTo>
                  <a:pt x="0" y="0"/>
                </a:moveTo>
                <a:lnTo>
                  <a:pt x="0" y="401129"/>
                </a:lnTo>
              </a:path>
            </a:pathLst>
          </a:custGeom>
          <a:ln w="12700">
            <a:solidFill>
              <a:srgbClr val="E335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6" name="object 46"/>
          <p:cNvGrpSpPr/>
          <p:nvPr/>
        </p:nvGrpSpPr>
        <p:grpSpPr>
          <a:xfrm>
            <a:off x="5416204" y="4718113"/>
            <a:ext cx="1684655" cy="1443355"/>
            <a:chOff x="5416204" y="4718113"/>
            <a:chExt cx="1684655" cy="1443355"/>
          </a:xfrm>
        </p:grpSpPr>
        <p:pic>
          <p:nvPicPr>
            <p:cNvPr id="47" name="object 4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27637" y="4718113"/>
              <a:ext cx="1673225" cy="1152004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5416204" y="5777443"/>
              <a:ext cx="1673860" cy="384175"/>
            </a:xfrm>
            <a:custGeom>
              <a:avLst/>
              <a:gdLst/>
              <a:ahLst/>
              <a:cxnLst/>
              <a:rect l="l" t="t" r="r" b="b"/>
              <a:pathLst>
                <a:path w="1673859" h="384175">
                  <a:moveTo>
                    <a:pt x="1461630" y="0"/>
                  </a:moveTo>
                  <a:lnTo>
                    <a:pt x="70421" y="0"/>
                  </a:lnTo>
                  <a:lnTo>
                    <a:pt x="43017" y="4935"/>
                  </a:lnTo>
                  <a:lnTo>
                    <a:pt x="20632" y="18392"/>
                  </a:lnTo>
                  <a:lnTo>
                    <a:pt x="5536" y="38351"/>
                  </a:lnTo>
                  <a:lnTo>
                    <a:pt x="0" y="62788"/>
                  </a:lnTo>
                  <a:lnTo>
                    <a:pt x="0" y="195084"/>
                  </a:lnTo>
                  <a:lnTo>
                    <a:pt x="5594" y="238403"/>
                  </a:lnTo>
                  <a:lnTo>
                    <a:pt x="21531" y="278167"/>
                  </a:lnTo>
                  <a:lnTo>
                    <a:pt x="46538" y="313243"/>
                  </a:lnTo>
                  <a:lnTo>
                    <a:pt x="79343" y="342498"/>
                  </a:lnTo>
                  <a:lnTo>
                    <a:pt x="118676" y="364797"/>
                  </a:lnTo>
                  <a:lnTo>
                    <a:pt x="163264" y="379008"/>
                  </a:lnTo>
                  <a:lnTo>
                    <a:pt x="211835" y="383997"/>
                  </a:lnTo>
                  <a:lnTo>
                    <a:pt x="1603057" y="383997"/>
                  </a:lnTo>
                  <a:lnTo>
                    <a:pt x="1630459" y="379063"/>
                  </a:lnTo>
                  <a:lnTo>
                    <a:pt x="1652839" y="365609"/>
                  </a:lnTo>
                  <a:lnTo>
                    <a:pt x="1667931" y="345651"/>
                  </a:lnTo>
                  <a:lnTo>
                    <a:pt x="1673466" y="321208"/>
                  </a:lnTo>
                  <a:lnTo>
                    <a:pt x="1673466" y="188912"/>
                  </a:lnTo>
                  <a:lnTo>
                    <a:pt x="1667871" y="145597"/>
                  </a:lnTo>
                  <a:lnTo>
                    <a:pt x="1651934" y="105834"/>
                  </a:lnTo>
                  <a:lnTo>
                    <a:pt x="1626927" y="70758"/>
                  </a:lnTo>
                  <a:lnTo>
                    <a:pt x="1594122" y="41502"/>
                  </a:lnTo>
                  <a:lnTo>
                    <a:pt x="1554789" y="19201"/>
                  </a:lnTo>
                  <a:lnTo>
                    <a:pt x="1510201" y="4989"/>
                  </a:lnTo>
                  <a:lnTo>
                    <a:pt x="1461630" y="0"/>
                  </a:lnTo>
                  <a:close/>
                </a:path>
              </a:pathLst>
            </a:custGeom>
            <a:solidFill>
              <a:srgbClr val="4B2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5634992" y="5873815"/>
            <a:ext cx="1145540" cy="205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50" b="1" spc="-30" dirty="0">
                <a:solidFill>
                  <a:srgbClr val="FFFFFF"/>
                </a:solidFill>
                <a:latin typeface="Arial"/>
                <a:cs typeface="Arial"/>
              </a:rPr>
              <a:t>ДЕКАБРЬ</a:t>
            </a:r>
            <a:r>
              <a:rPr sz="1150" b="1" spc="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b="1" spc="75" dirty="0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endParaRPr sz="1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"/>
            <a:ext cx="10692130" cy="6168390"/>
            <a:chOff x="0" y="12"/>
            <a:chExt cx="10692130" cy="61683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62573" y="1214043"/>
              <a:ext cx="4448429" cy="495378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2"/>
              <a:ext cx="10692130" cy="918844"/>
            </a:xfrm>
            <a:custGeom>
              <a:avLst/>
              <a:gdLst/>
              <a:ahLst/>
              <a:cxnLst/>
              <a:rect l="l" t="t" r="r" b="b"/>
              <a:pathLst>
                <a:path w="10692130" h="918844">
                  <a:moveTo>
                    <a:pt x="10692003" y="0"/>
                  </a:moveTo>
                  <a:lnTo>
                    <a:pt x="0" y="0"/>
                  </a:lnTo>
                  <a:lnTo>
                    <a:pt x="0" y="918362"/>
                  </a:lnTo>
                  <a:lnTo>
                    <a:pt x="10692003" y="918362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4B2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69243" y="12"/>
              <a:ext cx="4122759" cy="1586165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03758" y="1549575"/>
            <a:ext cx="4877435" cy="47478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50570">
              <a:lnSpc>
                <a:spcPct val="101200"/>
              </a:lnSpc>
              <a:spcBef>
                <a:spcPts val="95"/>
              </a:spcBef>
            </a:pPr>
            <a:r>
              <a:rPr sz="1500" b="1" spc="-30" dirty="0">
                <a:latin typeface="Arial"/>
                <a:cs typeface="Arial"/>
              </a:rPr>
              <a:t>«Инициатива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spc="-50" dirty="0">
                <a:latin typeface="Arial"/>
                <a:cs typeface="Arial"/>
              </a:rPr>
              <a:t>о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spc="-50" dirty="0">
                <a:latin typeface="Arial"/>
                <a:cs typeface="Arial"/>
              </a:rPr>
              <a:t>необходимости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spc="-35" dirty="0">
                <a:latin typeface="Arial"/>
                <a:cs typeface="Arial"/>
              </a:rPr>
              <a:t>создания 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spc="-20" dirty="0">
                <a:latin typeface="Arial"/>
                <a:cs typeface="Arial"/>
              </a:rPr>
              <a:t>движения... </a:t>
            </a:r>
            <a:r>
              <a:rPr sz="1500" b="1" spc="-30" dirty="0">
                <a:latin typeface="Arial"/>
                <a:cs typeface="Arial"/>
              </a:rPr>
              <a:t>исходила,,...как </a:t>
            </a:r>
            <a:r>
              <a:rPr sz="1500" b="1" spc="-10" dirty="0">
                <a:latin typeface="Arial"/>
                <a:cs typeface="Arial"/>
              </a:rPr>
              <a:t>раз </a:t>
            </a:r>
            <a:r>
              <a:rPr sz="1500" b="1" spc="-65" dirty="0">
                <a:latin typeface="Arial"/>
                <a:cs typeface="Arial"/>
              </a:rPr>
              <a:t>от </a:t>
            </a:r>
            <a:r>
              <a:rPr sz="1500" b="1" spc="-50" dirty="0">
                <a:latin typeface="Arial"/>
                <a:cs typeface="Arial"/>
              </a:rPr>
              <a:t>самих </a:t>
            </a:r>
            <a:r>
              <a:rPr sz="1500" b="1" spc="-45" dirty="0">
                <a:latin typeface="Arial"/>
                <a:cs typeface="Arial"/>
              </a:rPr>
              <a:t> </a:t>
            </a:r>
            <a:r>
              <a:rPr sz="1500" b="1" spc="-25" dirty="0">
                <a:latin typeface="Arial"/>
                <a:cs typeface="Arial"/>
              </a:rPr>
              <a:t>школьников.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spc="-20" dirty="0">
                <a:latin typeface="Arial"/>
                <a:cs typeface="Arial"/>
              </a:rPr>
              <a:t>Важно,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spc="-60" dirty="0">
                <a:latin typeface="Arial"/>
                <a:cs typeface="Arial"/>
              </a:rPr>
              <a:t>чтобы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spc="-45" dirty="0">
                <a:latin typeface="Arial"/>
                <a:cs typeface="Arial"/>
              </a:rPr>
              <a:t>и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spc="-40" dirty="0">
                <a:latin typeface="Arial"/>
                <a:cs typeface="Arial"/>
              </a:rPr>
              <a:t>дальше</a:t>
            </a:r>
            <a:r>
              <a:rPr sz="1500" b="1" spc="-35" dirty="0">
                <a:latin typeface="Arial"/>
                <a:cs typeface="Arial"/>
              </a:rPr>
              <a:t> все 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spc="-20" dirty="0">
                <a:latin typeface="Arial"/>
                <a:cs typeface="Arial"/>
              </a:rPr>
              <a:t>наши </a:t>
            </a:r>
            <a:r>
              <a:rPr sz="1500" b="1" spc="-15" dirty="0">
                <a:latin typeface="Arial"/>
                <a:cs typeface="Arial"/>
              </a:rPr>
              <a:t>решения </a:t>
            </a:r>
            <a:r>
              <a:rPr sz="1500" b="1" spc="-50" dirty="0">
                <a:latin typeface="Arial"/>
                <a:cs typeface="Arial"/>
              </a:rPr>
              <a:t>опирались </a:t>
            </a:r>
            <a:r>
              <a:rPr sz="1500" b="1" spc="-20" dirty="0">
                <a:latin typeface="Arial"/>
                <a:cs typeface="Arial"/>
              </a:rPr>
              <a:t>на </a:t>
            </a:r>
            <a:r>
              <a:rPr sz="1500" b="1" spc="-25" dirty="0">
                <a:latin typeface="Arial"/>
                <a:cs typeface="Arial"/>
              </a:rPr>
              <a:t>мнения </a:t>
            </a:r>
            <a:r>
              <a:rPr sz="1500" b="1" spc="-35" dirty="0">
                <a:latin typeface="Arial"/>
                <a:cs typeface="Arial"/>
              </a:rPr>
              <a:t>детей, 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spc="-40" dirty="0">
                <a:latin typeface="Arial"/>
                <a:cs typeface="Arial"/>
              </a:rPr>
              <a:t>шли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spc="-50" dirty="0">
                <a:latin typeface="Arial"/>
                <a:cs typeface="Arial"/>
              </a:rPr>
              <a:t>вслед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за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spc="-60" dirty="0">
                <a:latin typeface="Arial"/>
                <a:cs typeface="Arial"/>
              </a:rPr>
              <a:t>их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spc="-45" dirty="0">
                <a:latin typeface="Arial"/>
                <a:cs typeface="Arial"/>
              </a:rPr>
              <a:t>устремлениями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spc="-45" dirty="0">
                <a:latin typeface="Arial"/>
                <a:cs typeface="Arial"/>
              </a:rPr>
              <a:t>и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spc="-35" dirty="0">
                <a:latin typeface="Arial"/>
                <a:cs typeface="Arial"/>
              </a:rPr>
              <a:t>мечтами».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00">
              <a:latin typeface="Arial"/>
              <a:cs typeface="Arial"/>
            </a:endParaRPr>
          </a:p>
          <a:p>
            <a:pPr marL="12700" marR="197485">
              <a:lnSpc>
                <a:spcPct val="101200"/>
              </a:lnSpc>
            </a:pPr>
            <a:r>
              <a:rPr sz="1500" b="1" spc="-10" dirty="0">
                <a:latin typeface="Arial"/>
                <a:cs typeface="Arial"/>
              </a:rPr>
              <a:t>«Нужно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spc="-40" dirty="0">
                <a:latin typeface="Arial"/>
                <a:cs typeface="Arial"/>
              </a:rPr>
              <a:t>обязательно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spc="-45" dirty="0">
                <a:latin typeface="Arial"/>
                <a:cs typeface="Arial"/>
              </a:rPr>
              <a:t>ориентировать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spc="-20" dirty="0">
                <a:latin typeface="Arial"/>
                <a:cs typeface="Arial"/>
              </a:rPr>
              <a:t>на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spc="-35" dirty="0">
                <a:latin typeface="Arial"/>
                <a:cs typeface="Arial"/>
              </a:rPr>
              <a:t>лучшие 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spc="-50" dirty="0">
                <a:latin typeface="Arial"/>
                <a:cs typeface="Arial"/>
              </a:rPr>
              <a:t>воспитательные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spc="-35" dirty="0">
                <a:latin typeface="Arial"/>
                <a:cs typeface="Arial"/>
              </a:rPr>
              <a:t>программы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spc="-35" dirty="0">
                <a:latin typeface="Arial"/>
                <a:cs typeface="Arial"/>
              </a:rPr>
              <a:t>всё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наше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spc="-20" dirty="0">
                <a:latin typeface="Arial"/>
                <a:cs typeface="Arial"/>
              </a:rPr>
              <a:t>движение, 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spc="-20" dirty="0">
                <a:latin typeface="Arial"/>
                <a:cs typeface="Arial"/>
              </a:rPr>
              <a:t>на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spc="-40" dirty="0">
                <a:latin typeface="Arial"/>
                <a:cs typeface="Arial"/>
              </a:rPr>
              <a:t>те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spc="-35" dirty="0">
                <a:latin typeface="Arial"/>
                <a:cs typeface="Arial"/>
              </a:rPr>
              <a:t>программы,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spc="-35" dirty="0">
                <a:latin typeface="Arial"/>
                <a:cs typeface="Arial"/>
              </a:rPr>
              <a:t>которые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spc="-50" dirty="0">
                <a:latin typeface="Arial"/>
                <a:cs typeface="Arial"/>
              </a:rPr>
              <a:t>появились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spc="-50" dirty="0">
                <a:latin typeface="Arial"/>
                <a:cs typeface="Arial"/>
              </a:rPr>
              <a:t>совсем </a:t>
            </a:r>
            <a:r>
              <a:rPr sz="1500" b="1" spc="-45" dirty="0">
                <a:latin typeface="Arial"/>
                <a:cs typeface="Arial"/>
              </a:rPr>
              <a:t> </a:t>
            </a:r>
            <a:r>
              <a:rPr sz="1500" b="1" spc="-30" dirty="0">
                <a:latin typeface="Arial"/>
                <a:cs typeface="Arial"/>
              </a:rPr>
              <a:t>недавно,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spc="-45" dirty="0">
                <a:latin typeface="Arial"/>
                <a:cs typeface="Arial"/>
              </a:rPr>
              <a:t>и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spc="-35" dirty="0">
                <a:latin typeface="Arial"/>
                <a:cs typeface="Arial"/>
              </a:rPr>
              <a:t>те,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spc="-35" dirty="0">
                <a:latin typeface="Arial"/>
                <a:cs typeface="Arial"/>
              </a:rPr>
              <a:t>которые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spc="-35" dirty="0">
                <a:latin typeface="Arial"/>
                <a:cs typeface="Arial"/>
              </a:rPr>
              <a:t>успешно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spc="-40" dirty="0">
                <a:latin typeface="Arial"/>
                <a:cs typeface="Arial"/>
              </a:rPr>
              <a:t>прошли,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spc="35" dirty="0">
                <a:latin typeface="Arial"/>
                <a:cs typeface="Arial"/>
              </a:rPr>
              <a:t>как </a:t>
            </a:r>
            <a:r>
              <a:rPr sz="1500" b="1" spc="40" dirty="0">
                <a:latin typeface="Arial"/>
                <a:cs typeface="Arial"/>
              </a:rPr>
              <a:t> </a:t>
            </a:r>
            <a:r>
              <a:rPr sz="1500" b="1" spc="-35" dirty="0">
                <a:latin typeface="Arial"/>
                <a:cs typeface="Arial"/>
              </a:rPr>
              <a:t>говорится,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через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spc="-25" dirty="0">
                <a:latin typeface="Arial"/>
                <a:cs typeface="Arial"/>
              </a:rPr>
              <a:t>поколения.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spc="45" dirty="0">
                <a:latin typeface="Arial"/>
                <a:cs typeface="Arial"/>
              </a:rPr>
              <a:t>У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spc="-40" dirty="0">
                <a:latin typeface="Arial"/>
                <a:cs typeface="Arial"/>
              </a:rPr>
              <a:t>нас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spc="-15" dirty="0">
                <a:latin typeface="Arial"/>
                <a:cs typeface="Arial"/>
              </a:rPr>
              <a:t>такие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spc="-45" dirty="0">
                <a:latin typeface="Arial"/>
                <a:cs typeface="Arial"/>
              </a:rPr>
              <a:t>традиции </a:t>
            </a:r>
            <a:r>
              <a:rPr sz="1500" b="1" spc="-400" dirty="0">
                <a:latin typeface="Arial"/>
                <a:cs typeface="Arial"/>
              </a:rPr>
              <a:t> </a:t>
            </a:r>
            <a:r>
              <a:rPr sz="1500" b="1" spc="-55" dirty="0">
                <a:latin typeface="Arial"/>
                <a:cs typeface="Arial"/>
              </a:rPr>
              <a:t>есть,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spc="-40" dirty="0">
                <a:latin typeface="Arial"/>
                <a:cs typeface="Arial"/>
              </a:rPr>
              <a:t>они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spc="-35" dirty="0">
                <a:latin typeface="Arial"/>
                <a:cs typeface="Arial"/>
              </a:rPr>
              <a:t>признаны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spc="-45" dirty="0">
                <a:latin typeface="Arial"/>
                <a:cs typeface="Arial"/>
              </a:rPr>
              <a:t>обществом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spc="-45" dirty="0">
                <a:latin typeface="Arial"/>
                <a:cs typeface="Arial"/>
              </a:rPr>
              <a:t>и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spc="-45" dirty="0">
                <a:latin typeface="Arial"/>
                <a:cs typeface="Arial"/>
              </a:rPr>
              <a:t>востребованы».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50">
              <a:latin typeface="Arial"/>
              <a:cs typeface="Arial"/>
            </a:endParaRPr>
          </a:p>
          <a:p>
            <a:pPr marL="12700" marR="5080">
              <a:lnSpc>
                <a:spcPct val="101200"/>
              </a:lnSpc>
              <a:spcBef>
                <a:spcPts val="5"/>
              </a:spcBef>
            </a:pPr>
            <a:r>
              <a:rPr sz="1500" b="1" spc="-20" dirty="0">
                <a:latin typeface="Arial"/>
                <a:cs typeface="Arial"/>
              </a:rPr>
              <a:t>«Предлагаю </a:t>
            </a:r>
            <a:r>
              <a:rPr sz="1500" b="1" spc="-55" dirty="0">
                <a:latin typeface="Arial"/>
                <a:cs typeface="Arial"/>
              </a:rPr>
              <a:t>обратить </a:t>
            </a:r>
            <a:r>
              <a:rPr sz="1500" b="1" spc="-45" dirty="0">
                <a:latin typeface="Arial"/>
                <a:cs typeface="Arial"/>
              </a:rPr>
              <a:t>особое </a:t>
            </a:r>
            <a:r>
              <a:rPr sz="1500" b="1" spc="-30" dirty="0">
                <a:latin typeface="Arial"/>
                <a:cs typeface="Arial"/>
              </a:rPr>
              <a:t>внимание </a:t>
            </a:r>
            <a:r>
              <a:rPr sz="1500" b="1" spc="-20" dirty="0">
                <a:latin typeface="Arial"/>
                <a:cs typeface="Arial"/>
              </a:rPr>
              <a:t>на кадровое </a:t>
            </a:r>
            <a:r>
              <a:rPr sz="1500" b="1" spc="-405" dirty="0">
                <a:latin typeface="Arial"/>
                <a:cs typeface="Arial"/>
              </a:rPr>
              <a:t> </a:t>
            </a:r>
            <a:r>
              <a:rPr sz="1500" b="1" spc="-25" dirty="0">
                <a:latin typeface="Arial"/>
                <a:cs typeface="Arial"/>
              </a:rPr>
              <a:t>обеспечение, привлечение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spc="-35" dirty="0">
                <a:latin typeface="Arial"/>
                <a:cs typeface="Arial"/>
              </a:rPr>
              <a:t>в </a:t>
            </a:r>
            <a:r>
              <a:rPr sz="1500" b="1" spc="-15" dirty="0">
                <a:latin typeface="Arial"/>
                <a:cs typeface="Arial"/>
              </a:rPr>
              <a:t>движение </a:t>
            </a:r>
            <a:r>
              <a:rPr sz="1500" b="1" spc="-45" dirty="0">
                <a:latin typeface="Arial"/>
                <a:cs typeface="Arial"/>
              </a:rPr>
              <a:t>людей, </a:t>
            </a:r>
            <a:r>
              <a:rPr sz="1500" b="1" spc="-40" dirty="0">
                <a:latin typeface="Arial"/>
                <a:cs typeface="Arial"/>
              </a:rPr>
              <a:t> </a:t>
            </a:r>
            <a:r>
              <a:rPr sz="1500" b="1" spc="-35" dirty="0">
                <a:latin typeface="Arial"/>
                <a:cs typeface="Arial"/>
              </a:rPr>
              <a:t>которые </a:t>
            </a:r>
            <a:r>
              <a:rPr sz="1500" b="1" spc="-45" dirty="0">
                <a:latin typeface="Arial"/>
                <a:cs typeface="Arial"/>
              </a:rPr>
              <a:t>смогут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spc="-70" dirty="0">
                <a:latin typeface="Arial"/>
                <a:cs typeface="Arial"/>
              </a:rPr>
              <a:t>стать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spc="-50" dirty="0">
                <a:latin typeface="Arial"/>
                <a:cs typeface="Arial"/>
              </a:rPr>
              <a:t>для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spc="-35" dirty="0">
                <a:latin typeface="Arial"/>
                <a:cs typeface="Arial"/>
              </a:rPr>
              <a:t>детей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spc="-45" dirty="0">
                <a:latin typeface="Arial"/>
                <a:cs typeface="Arial"/>
              </a:rPr>
              <a:t>и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spc="-40" dirty="0">
                <a:latin typeface="Arial"/>
                <a:cs typeface="Arial"/>
              </a:rPr>
              <a:t>подростков 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spc="-40" dirty="0">
                <a:latin typeface="Arial"/>
                <a:cs typeface="Arial"/>
              </a:rPr>
              <a:t>настоящими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spc="-45" dirty="0">
                <a:latin typeface="Arial"/>
                <a:cs typeface="Arial"/>
              </a:rPr>
              <a:t>старшими</a:t>
            </a:r>
            <a:r>
              <a:rPr sz="1500" b="1" spc="-35" dirty="0">
                <a:latin typeface="Arial"/>
                <a:cs typeface="Arial"/>
              </a:rPr>
              <a:t> товарищами, </a:t>
            </a:r>
            <a:r>
              <a:rPr sz="1500" b="1" spc="-30" dirty="0">
                <a:latin typeface="Arial"/>
                <a:cs typeface="Arial"/>
              </a:rPr>
              <a:t>проводниками 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spc="-40" dirty="0">
                <a:latin typeface="Arial"/>
                <a:cs typeface="Arial"/>
              </a:rPr>
              <a:t>во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spc="-50" dirty="0">
                <a:latin typeface="Arial"/>
                <a:cs typeface="Arial"/>
              </a:rPr>
              <a:t>взрослый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spc="-40" dirty="0">
                <a:latin typeface="Arial"/>
                <a:cs typeface="Arial"/>
              </a:rPr>
              <a:t>мир».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150" b="1" spc="-40" dirty="0">
                <a:latin typeface="Arial"/>
                <a:cs typeface="Arial"/>
              </a:rPr>
              <a:t>В.</a:t>
            </a:r>
            <a:r>
              <a:rPr sz="2150" b="1" spc="-65" dirty="0">
                <a:latin typeface="Arial"/>
                <a:cs typeface="Arial"/>
              </a:rPr>
              <a:t> </a:t>
            </a:r>
            <a:r>
              <a:rPr sz="2150" b="1" spc="-40" dirty="0">
                <a:latin typeface="Arial"/>
                <a:cs typeface="Arial"/>
              </a:rPr>
              <a:t>В.</a:t>
            </a:r>
            <a:r>
              <a:rPr sz="2150" b="1" spc="-65" dirty="0">
                <a:latin typeface="Arial"/>
                <a:cs typeface="Arial"/>
              </a:rPr>
              <a:t> </a:t>
            </a:r>
            <a:r>
              <a:rPr sz="2150" b="1" spc="-15" dirty="0">
                <a:latin typeface="Arial"/>
                <a:cs typeface="Arial"/>
              </a:rPr>
              <a:t>Путин</a:t>
            </a:r>
            <a:endParaRPr sz="2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70461" y="5744096"/>
            <a:ext cx="3721735" cy="1816100"/>
          </a:xfrm>
          <a:custGeom>
            <a:avLst/>
            <a:gdLst/>
            <a:ahLst/>
            <a:cxnLst/>
            <a:rect l="l" t="t" r="r" b="b"/>
            <a:pathLst>
              <a:path w="3721734" h="1816100">
                <a:moveTo>
                  <a:pt x="1678129" y="0"/>
                </a:moveTo>
                <a:lnTo>
                  <a:pt x="1629921" y="384"/>
                </a:lnTo>
                <a:lnTo>
                  <a:pt x="1582525" y="3002"/>
                </a:lnTo>
                <a:lnTo>
                  <a:pt x="1535986" y="7839"/>
                </a:lnTo>
                <a:lnTo>
                  <a:pt x="1490350" y="14880"/>
                </a:lnTo>
                <a:lnTo>
                  <a:pt x="1445664" y="24111"/>
                </a:lnTo>
                <a:lnTo>
                  <a:pt x="1401972" y="35515"/>
                </a:lnTo>
                <a:lnTo>
                  <a:pt x="1359321" y="49079"/>
                </a:lnTo>
                <a:lnTo>
                  <a:pt x="1317757" y="64787"/>
                </a:lnTo>
                <a:lnTo>
                  <a:pt x="1277324" y="82624"/>
                </a:lnTo>
                <a:lnTo>
                  <a:pt x="1238070" y="102575"/>
                </a:lnTo>
                <a:lnTo>
                  <a:pt x="1200040" y="124626"/>
                </a:lnTo>
                <a:lnTo>
                  <a:pt x="1163279" y="148762"/>
                </a:lnTo>
                <a:lnTo>
                  <a:pt x="1127834" y="174967"/>
                </a:lnTo>
                <a:lnTo>
                  <a:pt x="1093750" y="203226"/>
                </a:lnTo>
                <a:lnTo>
                  <a:pt x="1061074" y="233525"/>
                </a:lnTo>
                <a:lnTo>
                  <a:pt x="1029851" y="265849"/>
                </a:lnTo>
                <a:lnTo>
                  <a:pt x="1000126" y="300182"/>
                </a:lnTo>
                <a:lnTo>
                  <a:pt x="971946" y="336510"/>
                </a:lnTo>
                <a:lnTo>
                  <a:pt x="945356" y="374818"/>
                </a:lnTo>
                <a:lnTo>
                  <a:pt x="0" y="1815909"/>
                </a:lnTo>
                <a:lnTo>
                  <a:pt x="3721541" y="1815909"/>
                </a:lnTo>
                <a:lnTo>
                  <a:pt x="3721541" y="598991"/>
                </a:lnTo>
                <a:lnTo>
                  <a:pt x="2034458" y="61115"/>
                </a:lnTo>
                <a:lnTo>
                  <a:pt x="1981852" y="45443"/>
                </a:lnTo>
                <a:lnTo>
                  <a:pt x="1929737" y="32110"/>
                </a:lnTo>
                <a:lnTo>
                  <a:pt x="1878159" y="21101"/>
                </a:lnTo>
                <a:lnTo>
                  <a:pt x="1827163" y="12400"/>
                </a:lnTo>
                <a:lnTo>
                  <a:pt x="1776795" y="5993"/>
                </a:lnTo>
                <a:lnTo>
                  <a:pt x="1727102" y="1864"/>
                </a:lnTo>
                <a:lnTo>
                  <a:pt x="1678129" y="0"/>
                </a:lnTo>
                <a:close/>
              </a:path>
            </a:pathLst>
          </a:custGeom>
          <a:solidFill>
            <a:srgbClr val="5C5EE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498" y="3922865"/>
            <a:ext cx="3970020" cy="3637279"/>
            <a:chOff x="1498" y="3922865"/>
            <a:chExt cx="3970020" cy="3637279"/>
          </a:xfrm>
        </p:grpSpPr>
        <p:sp>
          <p:nvSpPr>
            <p:cNvPr id="4" name="object 4"/>
            <p:cNvSpPr/>
            <p:nvPr/>
          </p:nvSpPr>
          <p:spPr>
            <a:xfrm>
              <a:off x="1498" y="3922865"/>
              <a:ext cx="3961765" cy="3609975"/>
            </a:xfrm>
            <a:custGeom>
              <a:avLst/>
              <a:gdLst/>
              <a:ahLst/>
              <a:cxnLst/>
              <a:rect l="l" t="t" r="r" b="b"/>
              <a:pathLst>
                <a:path w="3961765" h="3609975">
                  <a:moveTo>
                    <a:pt x="675857" y="0"/>
                  </a:moveTo>
                  <a:lnTo>
                    <a:pt x="628999" y="337"/>
                  </a:lnTo>
                  <a:lnTo>
                    <a:pt x="582709" y="2783"/>
                  </a:lnTo>
                  <a:lnTo>
                    <a:pt x="537024" y="7323"/>
                  </a:lnTo>
                  <a:lnTo>
                    <a:pt x="491983" y="13942"/>
                  </a:lnTo>
                  <a:lnTo>
                    <a:pt x="447623" y="22628"/>
                  </a:lnTo>
                  <a:lnTo>
                    <a:pt x="403981" y="33367"/>
                  </a:lnTo>
                  <a:lnTo>
                    <a:pt x="361097" y="46144"/>
                  </a:lnTo>
                  <a:lnTo>
                    <a:pt x="319006" y="60946"/>
                  </a:lnTo>
                  <a:lnTo>
                    <a:pt x="277749" y="77759"/>
                  </a:lnTo>
                  <a:lnTo>
                    <a:pt x="237361" y="96569"/>
                  </a:lnTo>
                  <a:lnTo>
                    <a:pt x="197882" y="117363"/>
                  </a:lnTo>
                  <a:lnTo>
                    <a:pt x="159349" y="140126"/>
                  </a:lnTo>
                  <a:lnTo>
                    <a:pt x="121799" y="164846"/>
                  </a:lnTo>
                  <a:lnTo>
                    <a:pt x="85271" y="191507"/>
                  </a:lnTo>
                  <a:lnTo>
                    <a:pt x="49802" y="220097"/>
                  </a:lnTo>
                  <a:lnTo>
                    <a:pt x="15431" y="250601"/>
                  </a:lnTo>
                  <a:lnTo>
                    <a:pt x="0" y="265646"/>
                  </a:lnTo>
                  <a:lnTo>
                    <a:pt x="0" y="3609936"/>
                  </a:lnTo>
                  <a:lnTo>
                    <a:pt x="2795785" y="3609936"/>
                  </a:lnTo>
                  <a:lnTo>
                    <a:pt x="3961231" y="2089238"/>
                  </a:lnTo>
                  <a:lnTo>
                    <a:pt x="3961231" y="1171468"/>
                  </a:lnTo>
                  <a:lnTo>
                    <a:pt x="3949306" y="1152180"/>
                  </a:lnTo>
                  <a:lnTo>
                    <a:pt x="3924007" y="1115815"/>
                  </a:lnTo>
                  <a:lnTo>
                    <a:pt x="3896938" y="1081234"/>
                  </a:lnTo>
                  <a:lnTo>
                    <a:pt x="3868141" y="1048600"/>
                  </a:lnTo>
                  <a:lnTo>
                    <a:pt x="3837659" y="1018074"/>
                  </a:lnTo>
                  <a:lnTo>
                    <a:pt x="3805535" y="989819"/>
                  </a:lnTo>
                  <a:lnTo>
                    <a:pt x="3771811" y="963996"/>
                  </a:lnTo>
                  <a:lnTo>
                    <a:pt x="3736529" y="940768"/>
                  </a:lnTo>
                  <a:lnTo>
                    <a:pt x="3699733" y="920296"/>
                  </a:lnTo>
                  <a:lnTo>
                    <a:pt x="3661465" y="902744"/>
                  </a:lnTo>
                  <a:lnTo>
                    <a:pt x="3621768" y="888273"/>
                  </a:lnTo>
                  <a:lnTo>
                    <a:pt x="1016579" y="57807"/>
                  </a:lnTo>
                  <a:lnTo>
                    <a:pt x="966807" y="43005"/>
                  </a:lnTo>
                  <a:lnTo>
                    <a:pt x="917337" y="30407"/>
                  </a:lnTo>
                  <a:lnTo>
                    <a:pt x="868209" y="20000"/>
                  </a:lnTo>
                  <a:lnTo>
                    <a:pt x="819458" y="11769"/>
                  </a:lnTo>
                  <a:lnTo>
                    <a:pt x="771125" y="5702"/>
                  </a:lnTo>
                  <a:lnTo>
                    <a:pt x="723245" y="1783"/>
                  </a:lnTo>
                  <a:lnTo>
                    <a:pt x="675857" y="0"/>
                  </a:lnTo>
                  <a:close/>
                </a:path>
              </a:pathLst>
            </a:custGeom>
            <a:solidFill>
              <a:srgbClr val="EDED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11" y="6959669"/>
              <a:ext cx="3966210" cy="600710"/>
            </a:xfrm>
            <a:custGeom>
              <a:avLst/>
              <a:gdLst/>
              <a:ahLst/>
              <a:cxnLst/>
              <a:rect l="l" t="t" r="r" b="b"/>
              <a:pathLst>
                <a:path w="3966210" h="600709">
                  <a:moveTo>
                    <a:pt x="3169660" y="0"/>
                  </a:moveTo>
                  <a:lnTo>
                    <a:pt x="831272" y="6476"/>
                  </a:lnTo>
                  <a:lnTo>
                    <a:pt x="777304" y="7792"/>
                  </a:lnTo>
                  <a:lnTo>
                    <a:pt x="724659" y="11415"/>
                  </a:lnTo>
                  <a:lnTo>
                    <a:pt x="673387" y="17308"/>
                  </a:lnTo>
                  <a:lnTo>
                    <a:pt x="623537" y="25437"/>
                  </a:lnTo>
                  <a:lnTo>
                    <a:pt x="575158" y="35766"/>
                  </a:lnTo>
                  <a:lnTo>
                    <a:pt x="528299" y="48260"/>
                  </a:lnTo>
                  <a:lnTo>
                    <a:pt x="483009" y="62881"/>
                  </a:lnTo>
                  <a:lnTo>
                    <a:pt x="439337" y="79597"/>
                  </a:lnTo>
                  <a:lnTo>
                    <a:pt x="397333" y="98369"/>
                  </a:lnTo>
                  <a:lnTo>
                    <a:pt x="357046" y="119164"/>
                  </a:lnTo>
                  <a:lnTo>
                    <a:pt x="318524" y="141945"/>
                  </a:lnTo>
                  <a:lnTo>
                    <a:pt x="281817" y="166677"/>
                  </a:lnTo>
                  <a:lnTo>
                    <a:pt x="246974" y="193325"/>
                  </a:lnTo>
                  <a:lnTo>
                    <a:pt x="214044" y="221852"/>
                  </a:lnTo>
                  <a:lnTo>
                    <a:pt x="183077" y="252223"/>
                  </a:lnTo>
                  <a:lnTo>
                    <a:pt x="154120" y="284403"/>
                  </a:lnTo>
                  <a:lnTo>
                    <a:pt x="127224" y="318356"/>
                  </a:lnTo>
                  <a:lnTo>
                    <a:pt x="102438" y="354046"/>
                  </a:lnTo>
                  <a:lnTo>
                    <a:pt x="79810" y="391438"/>
                  </a:lnTo>
                  <a:lnTo>
                    <a:pt x="59390" y="430496"/>
                  </a:lnTo>
                  <a:lnTo>
                    <a:pt x="41227" y="471185"/>
                  </a:lnTo>
                  <a:lnTo>
                    <a:pt x="25370" y="513470"/>
                  </a:lnTo>
                  <a:lnTo>
                    <a:pt x="11868" y="557314"/>
                  </a:lnTo>
                  <a:lnTo>
                    <a:pt x="0" y="600335"/>
                  </a:lnTo>
                  <a:lnTo>
                    <a:pt x="3965808" y="600335"/>
                  </a:lnTo>
                  <a:lnTo>
                    <a:pt x="3943871" y="529441"/>
                  </a:lnTo>
                  <a:lnTo>
                    <a:pt x="3927070" y="490427"/>
                  </a:lnTo>
                  <a:lnTo>
                    <a:pt x="3907265" y="451812"/>
                  </a:lnTo>
                  <a:lnTo>
                    <a:pt x="3884614" y="413750"/>
                  </a:lnTo>
                  <a:lnTo>
                    <a:pt x="3859274" y="376397"/>
                  </a:lnTo>
                  <a:lnTo>
                    <a:pt x="3831402" y="339907"/>
                  </a:lnTo>
                  <a:lnTo>
                    <a:pt x="3801156" y="304436"/>
                  </a:lnTo>
                  <a:lnTo>
                    <a:pt x="3768693" y="270138"/>
                  </a:lnTo>
                  <a:lnTo>
                    <a:pt x="3734172" y="237169"/>
                  </a:lnTo>
                  <a:lnTo>
                    <a:pt x="3697748" y="205683"/>
                  </a:lnTo>
                  <a:lnTo>
                    <a:pt x="3659580" y="175836"/>
                  </a:lnTo>
                  <a:lnTo>
                    <a:pt x="3619826" y="147783"/>
                  </a:lnTo>
                  <a:lnTo>
                    <a:pt x="3578642" y="121678"/>
                  </a:lnTo>
                  <a:lnTo>
                    <a:pt x="3536187" y="97677"/>
                  </a:lnTo>
                  <a:lnTo>
                    <a:pt x="3492618" y="75934"/>
                  </a:lnTo>
                  <a:lnTo>
                    <a:pt x="3448091" y="56605"/>
                  </a:lnTo>
                  <a:lnTo>
                    <a:pt x="3402766" y="39845"/>
                  </a:lnTo>
                  <a:lnTo>
                    <a:pt x="3356798" y="25808"/>
                  </a:lnTo>
                  <a:lnTo>
                    <a:pt x="3310346" y="14650"/>
                  </a:lnTo>
                  <a:lnTo>
                    <a:pt x="3263568" y="6526"/>
                  </a:lnTo>
                  <a:lnTo>
                    <a:pt x="3216620" y="1591"/>
                  </a:lnTo>
                  <a:lnTo>
                    <a:pt x="3169660" y="0"/>
                  </a:lnTo>
                  <a:close/>
                </a:path>
              </a:pathLst>
            </a:custGeom>
            <a:solidFill>
              <a:srgbClr val="E335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641967" y="2384626"/>
            <a:ext cx="8851265" cy="1231900"/>
          </a:xfrm>
          <a:custGeom>
            <a:avLst/>
            <a:gdLst/>
            <a:ahLst/>
            <a:cxnLst/>
            <a:rect l="l" t="t" r="r" b="b"/>
            <a:pathLst>
              <a:path w="8851265" h="1231900">
                <a:moveTo>
                  <a:pt x="8683256" y="0"/>
                </a:moveTo>
                <a:lnTo>
                  <a:pt x="167703" y="0"/>
                </a:lnTo>
                <a:lnTo>
                  <a:pt x="123120" y="5990"/>
                </a:lnTo>
                <a:lnTo>
                  <a:pt x="83059" y="22896"/>
                </a:lnTo>
                <a:lnTo>
                  <a:pt x="49118" y="49118"/>
                </a:lnTo>
                <a:lnTo>
                  <a:pt x="22896" y="83059"/>
                </a:lnTo>
                <a:lnTo>
                  <a:pt x="5990" y="123120"/>
                </a:lnTo>
                <a:lnTo>
                  <a:pt x="0" y="167703"/>
                </a:lnTo>
                <a:lnTo>
                  <a:pt x="0" y="1063701"/>
                </a:lnTo>
                <a:lnTo>
                  <a:pt x="5990" y="1108283"/>
                </a:lnTo>
                <a:lnTo>
                  <a:pt x="22896" y="1148344"/>
                </a:lnTo>
                <a:lnTo>
                  <a:pt x="49118" y="1182285"/>
                </a:lnTo>
                <a:lnTo>
                  <a:pt x="83059" y="1208508"/>
                </a:lnTo>
                <a:lnTo>
                  <a:pt x="123120" y="1225414"/>
                </a:lnTo>
                <a:lnTo>
                  <a:pt x="167703" y="1231404"/>
                </a:lnTo>
                <a:lnTo>
                  <a:pt x="8683256" y="1231404"/>
                </a:lnTo>
                <a:lnTo>
                  <a:pt x="8727839" y="1225414"/>
                </a:lnTo>
                <a:lnTo>
                  <a:pt x="8767900" y="1208508"/>
                </a:lnTo>
                <a:lnTo>
                  <a:pt x="8801841" y="1182285"/>
                </a:lnTo>
                <a:lnTo>
                  <a:pt x="8828063" y="1148344"/>
                </a:lnTo>
                <a:lnTo>
                  <a:pt x="8844969" y="1108283"/>
                </a:lnTo>
                <a:lnTo>
                  <a:pt x="8850960" y="1063701"/>
                </a:lnTo>
                <a:lnTo>
                  <a:pt x="8850960" y="167703"/>
                </a:lnTo>
                <a:lnTo>
                  <a:pt x="8844969" y="123120"/>
                </a:lnTo>
                <a:lnTo>
                  <a:pt x="8828063" y="83059"/>
                </a:lnTo>
                <a:lnTo>
                  <a:pt x="8801841" y="49118"/>
                </a:lnTo>
                <a:lnTo>
                  <a:pt x="8767900" y="22896"/>
                </a:lnTo>
                <a:lnTo>
                  <a:pt x="8727839" y="5990"/>
                </a:lnTo>
                <a:lnTo>
                  <a:pt x="8683256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1967" y="3697979"/>
            <a:ext cx="8851265" cy="1231900"/>
          </a:xfrm>
          <a:custGeom>
            <a:avLst/>
            <a:gdLst/>
            <a:ahLst/>
            <a:cxnLst/>
            <a:rect l="l" t="t" r="r" b="b"/>
            <a:pathLst>
              <a:path w="8851265" h="1231900">
                <a:moveTo>
                  <a:pt x="8683256" y="0"/>
                </a:moveTo>
                <a:lnTo>
                  <a:pt x="167703" y="0"/>
                </a:lnTo>
                <a:lnTo>
                  <a:pt x="123120" y="5990"/>
                </a:lnTo>
                <a:lnTo>
                  <a:pt x="83059" y="22896"/>
                </a:lnTo>
                <a:lnTo>
                  <a:pt x="49118" y="49118"/>
                </a:lnTo>
                <a:lnTo>
                  <a:pt x="22896" y="83059"/>
                </a:lnTo>
                <a:lnTo>
                  <a:pt x="5990" y="123120"/>
                </a:lnTo>
                <a:lnTo>
                  <a:pt x="0" y="167703"/>
                </a:lnTo>
                <a:lnTo>
                  <a:pt x="0" y="1063688"/>
                </a:lnTo>
                <a:lnTo>
                  <a:pt x="5990" y="1108272"/>
                </a:lnTo>
                <a:lnTo>
                  <a:pt x="22896" y="1148335"/>
                </a:lnTo>
                <a:lnTo>
                  <a:pt x="49118" y="1182279"/>
                </a:lnTo>
                <a:lnTo>
                  <a:pt x="83059" y="1208505"/>
                </a:lnTo>
                <a:lnTo>
                  <a:pt x="123120" y="1225413"/>
                </a:lnTo>
                <a:lnTo>
                  <a:pt x="167703" y="1231404"/>
                </a:lnTo>
                <a:lnTo>
                  <a:pt x="8683256" y="1231404"/>
                </a:lnTo>
                <a:lnTo>
                  <a:pt x="8727839" y="1225413"/>
                </a:lnTo>
                <a:lnTo>
                  <a:pt x="8767900" y="1208505"/>
                </a:lnTo>
                <a:lnTo>
                  <a:pt x="8801841" y="1182279"/>
                </a:lnTo>
                <a:lnTo>
                  <a:pt x="8828063" y="1148335"/>
                </a:lnTo>
                <a:lnTo>
                  <a:pt x="8844969" y="1108272"/>
                </a:lnTo>
                <a:lnTo>
                  <a:pt x="8850960" y="1063688"/>
                </a:lnTo>
                <a:lnTo>
                  <a:pt x="8850960" y="167703"/>
                </a:lnTo>
                <a:lnTo>
                  <a:pt x="8844969" y="123120"/>
                </a:lnTo>
                <a:lnTo>
                  <a:pt x="8828063" y="83059"/>
                </a:lnTo>
                <a:lnTo>
                  <a:pt x="8801841" y="49118"/>
                </a:lnTo>
                <a:lnTo>
                  <a:pt x="8767900" y="22896"/>
                </a:lnTo>
                <a:lnTo>
                  <a:pt x="8727839" y="5990"/>
                </a:lnTo>
                <a:lnTo>
                  <a:pt x="8683256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1967" y="5017687"/>
            <a:ext cx="8851265" cy="1231900"/>
          </a:xfrm>
          <a:custGeom>
            <a:avLst/>
            <a:gdLst/>
            <a:ahLst/>
            <a:cxnLst/>
            <a:rect l="l" t="t" r="r" b="b"/>
            <a:pathLst>
              <a:path w="8851265" h="1231900">
                <a:moveTo>
                  <a:pt x="8683256" y="0"/>
                </a:moveTo>
                <a:lnTo>
                  <a:pt x="167703" y="0"/>
                </a:lnTo>
                <a:lnTo>
                  <a:pt x="123120" y="5990"/>
                </a:lnTo>
                <a:lnTo>
                  <a:pt x="83059" y="22896"/>
                </a:lnTo>
                <a:lnTo>
                  <a:pt x="49118" y="49118"/>
                </a:lnTo>
                <a:lnTo>
                  <a:pt x="22896" y="83059"/>
                </a:lnTo>
                <a:lnTo>
                  <a:pt x="5990" y="123120"/>
                </a:lnTo>
                <a:lnTo>
                  <a:pt x="0" y="167703"/>
                </a:lnTo>
                <a:lnTo>
                  <a:pt x="0" y="1063701"/>
                </a:lnTo>
                <a:lnTo>
                  <a:pt x="5990" y="1108283"/>
                </a:lnTo>
                <a:lnTo>
                  <a:pt x="22896" y="1148344"/>
                </a:lnTo>
                <a:lnTo>
                  <a:pt x="49118" y="1182285"/>
                </a:lnTo>
                <a:lnTo>
                  <a:pt x="83059" y="1208508"/>
                </a:lnTo>
                <a:lnTo>
                  <a:pt x="123120" y="1225414"/>
                </a:lnTo>
                <a:lnTo>
                  <a:pt x="167703" y="1231404"/>
                </a:lnTo>
                <a:lnTo>
                  <a:pt x="8683256" y="1231404"/>
                </a:lnTo>
                <a:lnTo>
                  <a:pt x="8727839" y="1225414"/>
                </a:lnTo>
                <a:lnTo>
                  <a:pt x="8767900" y="1208508"/>
                </a:lnTo>
                <a:lnTo>
                  <a:pt x="8801841" y="1182285"/>
                </a:lnTo>
                <a:lnTo>
                  <a:pt x="8828063" y="1148344"/>
                </a:lnTo>
                <a:lnTo>
                  <a:pt x="8844969" y="1108283"/>
                </a:lnTo>
                <a:lnTo>
                  <a:pt x="8850960" y="1063701"/>
                </a:lnTo>
                <a:lnTo>
                  <a:pt x="8850960" y="167703"/>
                </a:lnTo>
                <a:lnTo>
                  <a:pt x="8844969" y="123120"/>
                </a:lnTo>
                <a:lnTo>
                  <a:pt x="8828063" y="83059"/>
                </a:lnTo>
                <a:lnTo>
                  <a:pt x="8801841" y="49118"/>
                </a:lnTo>
                <a:lnTo>
                  <a:pt x="8767900" y="22896"/>
                </a:lnTo>
                <a:lnTo>
                  <a:pt x="8727839" y="5990"/>
                </a:lnTo>
                <a:lnTo>
                  <a:pt x="8683256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05593" y="2584749"/>
            <a:ext cx="8218805" cy="3390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5430" marR="257810" algn="ctr">
              <a:lnSpc>
                <a:spcPct val="100000"/>
              </a:lnSpc>
              <a:spcBef>
                <a:spcPts val="100"/>
              </a:spcBef>
            </a:pPr>
            <a:r>
              <a:rPr sz="2400" b="1" spc="-45" dirty="0">
                <a:solidFill>
                  <a:srgbClr val="FFFFFF"/>
                </a:solidFill>
                <a:latin typeface="Arial"/>
                <a:cs typeface="Arial"/>
              </a:rPr>
              <a:t>ДЕТИ</a:t>
            </a:r>
            <a:r>
              <a:rPr sz="2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45" dirty="0">
                <a:solidFill>
                  <a:srgbClr val="FFFFFF"/>
                </a:solidFill>
                <a:latin typeface="Arial"/>
                <a:cs typeface="Arial"/>
              </a:rPr>
              <a:t>РОССИИ</a:t>
            </a:r>
            <a:r>
              <a:rPr sz="2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10" dirty="0">
                <a:solidFill>
                  <a:srgbClr val="FFFFFF"/>
                </a:solidFill>
                <a:latin typeface="Arial"/>
                <a:cs typeface="Arial"/>
              </a:rPr>
              <a:t>ВМЕСТЕ</a:t>
            </a:r>
            <a:r>
              <a:rPr sz="2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ДЛЯ</a:t>
            </a:r>
            <a:r>
              <a:rPr sz="2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ВЕЛИКОГО</a:t>
            </a:r>
            <a:r>
              <a:rPr sz="2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40" dirty="0">
                <a:solidFill>
                  <a:srgbClr val="FFFFFF"/>
                </a:solidFill>
                <a:latin typeface="Arial"/>
                <a:cs typeface="Arial"/>
              </a:rPr>
              <a:t>БУДУЩЕГО  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ВЕЛИКОЙ</a:t>
            </a:r>
            <a:r>
              <a:rPr sz="24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0" dirty="0">
                <a:solidFill>
                  <a:srgbClr val="FFFFFF"/>
                </a:solidFill>
                <a:latin typeface="Arial"/>
                <a:cs typeface="Arial"/>
              </a:rPr>
              <a:t>СТРАНЫ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95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2400" b="1" spc="-45" dirty="0">
                <a:solidFill>
                  <a:srgbClr val="FFFFFF"/>
                </a:solidFill>
                <a:latin typeface="Arial"/>
                <a:cs typeface="Arial"/>
              </a:rPr>
              <a:t>ДЕТИ</a:t>
            </a:r>
            <a:r>
              <a:rPr sz="2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45" dirty="0">
                <a:solidFill>
                  <a:srgbClr val="FFFFFF"/>
                </a:solidFill>
                <a:latin typeface="Arial"/>
                <a:cs typeface="Arial"/>
              </a:rPr>
              <a:t>РОССИИ</a:t>
            </a:r>
            <a:r>
              <a:rPr sz="2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10" dirty="0">
                <a:solidFill>
                  <a:srgbClr val="FFFFFF"/>
                </a:solidFill>
                <a:latin typeface="Arial"/>
                <a:cs typeface="Arial"/>
              </a:rPr>
              <a:t>ВМЕСТЕ</a:t>
            </a:r>
            <a:r>
              <a:rPr sz="2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ДЛЯ</a:t>
            </a:r>
            <a:r>
              <a:rPr sz="2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ДОСТОЙНОГО</a:t>
            </a:r>
            <a:r>
              <a:rPr sz="2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40" dirty="0">
                <a:solidFill>
                  <a:srgbClr val="FFFFFF"/>
                </a:solidFill>
                <a:latin typeface="Arial"/>
                <a:cs typeface="Arial"/>
              </a:rPr>
              <a:t>БУДУЩЕГО  </a:t>
            </a:r>
            <a:r>
              <a:rPr sz="2400" b="1" spc="-85" dirty="0">
                <a:solidFill>
                  <a:srgbClr val="FFFFFF"/>
                </a:solidFill>
                <a:latin typeface="Arial"/>
                <a:cs typeface="Arial"/>
              </a:rPr>
              <a:t>НОВЫХ</a:t>
            </a:r>
            <a:r>
              <a:rPr sz="24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ПОКОЛЕНИЙ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000">
              <a:latin typeface="Arial"/>
              <a:cs typeface="Arial"/>
            </a:endParaRPr>
          </a:p>
          <a:p>
            <a:pPr marL="1219200" marR="56515" indent="-1155700">
              <a:lnSpc>
                <a:spcPct val="100000"/>
              </a:lnSpc>
            </a:pPr>
            <a:r>
              <a:rPr sz="2400" b="1" spc="-45" dirty="0">
                <a:solidFill>
                  <a:srgbClr val="FFFFFF"/>
                </a:solidFill>
                <a:latin typeface="Arial"/>
                <a:cs typeface="Arial"/>
              </a:rPr>
              <a:t>ДЕТИ</a:t>
            </a:r>
            <a:r>
              <a:rPr sz="2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45" dirty="0">
                <a:solidFill>
                  <a:srgbClr val="FFFFFF"/>
                </a:solidFill>
                <a:latin typeface="Arial"/>
                <a:cs typeface="Arial"/>
              </a:rPr>
              <a:t>РОССИИ</a:t>
            </a:r>
            <a:r>
              <a:rPr sz="2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10" dirty="0">
                <a:solidFill>
                  <a:srgbClr val="FFFFFF"/>
                </a:solidFill>
                <a:latin typeface="Arial"/>
                <a:cs typeface="Arial"/>
              </a:rPr>
              <a:t>ВМЕСТЕ</a:t>
            </a:r>
            <a:r>
              <a:rPr sz="2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ДЛЯ</a:t>
            </a:r>
            <a:r>
              <a:rPr sz="2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40" dirty="0">
                <a:solidFill>
                  <a:srgbClr val="FFFFFF"/>
                </a:solidFill>
                <a:latin typeface="Arial"/>
                <a:cs typeface="Arial"/>
              </a:rPr>
              <a:t>ЛУЧШЕГО</a:t>
            </a:r>
            <a:r>
              <a:rPr sz="2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35" dirty="0">
                <a:solidFill>
                  <a:srgbClr val="FFFFFF"/>
                </a:solidFill>
                <a:latin typeface="Arial"/>
                <a:cs typeface="Arial"/>
              </a:rPr>
              <a:t>НОВОГО</a:t>
            </a:r>
            <a:r>
              <a:rPr sz="2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МИРА  </a:t>
            </a:r>
            <a:r>
              <a:rPr sz="2400" b="1" spc="2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4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40" dirty="0">
                <a:solidFill>
                  <a:srgbClr val="FFFFFF"/>
                </a:solidFill>
                <a:latin typeface="Arial"/>
                <a:cs typeface="Arial"/>
              </a:rPr>
              <a:t>УСТОЙЧИВОГО</a:t>
            </a:r>
            <a:r>
              <a:rPr sz="2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75" dirty="0">
                <a:solidFill>
                  <a:srgbClr val="FFFFFF"/>
                </a:solidFill>
                <a:latin typeface="Arial"/>
                <a:cs typeface="Arial"/>
              </a:rPr>
              <a:t>РАЗВИТИЯ</a:t>
            </a:r>
            <a:r>
              <a:rPr sz="2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75" dirty="0">
                <a:solidFill>
                  <a:srgbClr val="FFFFFF"/>
                </a:solidFill>
                <a:latin typeface="Arial"/>
                <a:cs typeface="Arial"/>
              </a:rPr>
              <a:t>ПЛАНЕТЫ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91938" y="1088930"/>
            <a:ext cx="5489575" cy="7169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500" spc="-60" dirty="0"/>
              <a:t>ИДЕЯ</a:t>
            </a:r>
            <a:r>
              <a:rPr sz="4500" spc="-165" dirty="0"/>
              <a:t> </a:t>
            </a:r>
            <a:r>
              <a:rPr sz="4500" spc="-35" dirty="0"/>
              <a:t>ОСНОВАНИЯ</a:t>
            </a:r>
            <a:endParaRPr sz="4500"/>
          </a:p>
        </p:txBody>
      </p:sp>
      <p:grpSp>
        <p:nvGrpSpPr>
          <p:cNvPr id="11" name="object 11"/>
          <p:cNvGrpSpPr/>
          <p:nvPr/>
        </p:nvGrpSpPr>
        <p:grpSpPr>
          <a:xfrm>
            <a:off x="0" y="0"/>
            <a:ext cx="10692130" cy="1586230"/>
            <a:chOff x="0" y="0"/>
            <a:chExt cx="10692130" cy="1586230"/>
          </a:xfrm>
        </p:grpSpPr>
        <p:sp>
          <p:nvSpPr>
            <p:cNvPr id="12" name="object 12"/>
            <p:cNvSpPr/>
            <p:nvPr/>
          </p:nvSpPr>
          <p:spPr>
            <a:xfrm>
              <a:off x="0" y="0"/>
              <a:ext cx="10692130" cy="918844"/>
            </a:xfrm>
            <a:custGeom>
              <a:avLst/>
              <a:gdLst/>
              <a:ahLst/>
              <a:cxnLst/>
              <a:rect l="l" t="t" r="r" b="b"/>
              <a:pathLst>
                <a:path w="10692130" h="918844">
                  <a:moveTo>
                    <a:pt x="0" y="0"/>
                  </a:moveTo>
                  <a:lnTo>
                    <a:pt x="10692003" y="0"/>
                  </a:lnTo>
                  <a:lnTo>
                    <a:pt x="10692003" y="918375"/>
                  </a:lnTo>
                  <a:lnTo>
                    <a:pt x="0" y="9183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2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69238" y="12"/>
              <a:ext cx="4122751" cy="158616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"/>
            <a:ext cx="10692130" cy="1586230"/>
            <a:chOff x="0" y="12"/>
            <a:chExt cx="10692130" cy="1586230"/>
          </a:xfrm>
        </p:grpSpPr>
        <p:sp>
          <p:nvSpPr>
            <p:cNvPr id="3" name="object 3"/>
            <p:cNvSpPr/>
            <p:nvPr/>
          </p:nvSpPr>
          <p:spPr>
            <a:xfrm>
              <a:off x="0" y="12"/>
              <a:ext cx="10692130" cy="918844"/>
            </a:xfrm>
            <a:custGeom>
              <a:avLst/>
              <a:gdLst/>
              <a:ahLst/>
              <a:cxnLst/>
              <a:rect l="l" t="t" r="r" b="b"/>
              <a:pathLst>
                <a:path w="10692130" h="918844">
                  <a:moveTo>
                    <a:pt x="10692003" y="0"/>
                  </a:moveTo>
                  <a:lnTo>
                    <a:pt x="0" y="0"/>
                  </a:lnTo>
                  <a:lnTo>
                    <a:pt x="0" y="918362"/>
                  </a:lnTo>
                  <a:lnTo>
                    <a:pt x="10692003" y="918362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4B2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69241" y="12"/>
              <a:ext cx="4122748" cy="158616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32632" y="1088930"/>
            <a:ext cx="2561590" cy="7169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500" dirty="0"/>
              <a:t>МИССИЯ</a:t>
            </a:r>
            <a:endParaRPr sz="4500"/>
          </a:p>
        </p:txBody>
      </p:sp>
      <p:grpSp>
        <p:nvGrpSpPr>
          <p:cNvPr id="6" name="object 6"/>
          <p:cNvGrpSpPr/>
          <p:nvPr/>
        </p:nvGrpSpPr>
        <p:grpSpPr>
          <a:xfrm>
            <a:off x="0" y="2122284"/>
            <a:ext cx="5574665" cy="5426710"/>
            <a:chOff x="0" y="2122284"/>
            <a:chExt cx="5574665" cy="5426710"/>
          </a:xfrm>
        </p:grpSpPr>
        <p:sp>
          <p:nvSpPr>
            <p:cNvPr id="7" name="object 7"/>
            <p:cNvSpPr/>
            <p:nvPr/>
          </p:nvSpPr>
          <p:spPr>
            <a:xfrm>
              <a:off x="0" y="4267299"/>
              <a:ext cx="3868420" cy="3281679"/>
            </a:xfrm>
            <a:custGeom>
              <a:avLst/>
              <a:gdLst/>
              <a:ahLst/>
              <a:cxnLst/>
              <a:rect l="l" t="t" r="r" b="b"/>
              <a:pathLst>
                <a:path w="3868420" h="3281679">
                  <a:moveTo>
                    <a:pt x="580882" y="0"/>
                  </a:moveTo>
                  <a:lnTo>
                    <a:pt x="528146" y="674"/>
                  </a:lnTo>
                  <a:lnTo>
                    <a:pt x="476489" y="3471"/>
                  </a:lnTo>
                  <a:lnTo>
                    <a:pt x="425952" y="8366"/>
                  </a:lnTo>
                  <a:lnTo>
                    <a:pt x="376576" y="15334"/>
                  </a:lnTo>
                  <a:lnTo>
                    <a:pt x="328403" y="24351"/>
                  </a:lnTo>
                  <a:lnTo>
                    <a:pt x="281475" y="35391"/>
                  </a:lnTo>
                  <a:lnTo>
                    <a:pt x="235832" y="48430"/>
                  </a:lnTo>
                  <a:lnTo>
                    <a:pt x="191517" y="63443"/>
                  </a:lnTo>
                  <a:lnTo>
                    <a:pt x="148569" y="80406"/>
                  </a:lnTo>
                  <a:lnTo>
                    <a:pt x="107032" y="99294"/>
                  </a:lnTo>
                  <a:lnTo>
                    <a:pt x="66946" y="120082"/>
                  </a:lnTo>
                  <a:lnTo>
                    <a:pt x="28353" y="142746"/>
                  </a:lnTo>
                  <a:lnTo>
                    <a:pt x="0" y="161501"/>
                  </a:lnTo>
                  <a:lnTo>
                    <a:pt x="0" y="3281339"/>
                  </a:lnTo>
                  <a:lnTo>
                    <a:pt x="3363407" y="3281339"/>
                  </a:lnTo>
                  <a:lnTo>
                    <a:pt x="3387946" y="3246362"/>
                  </a:lnTo>
                  <a:lnTo>
                    <a:pt x="3411559" y="3208447"/>
                  </a:lnTo>
                  <a:lnTo>
                    <a:pt x="3433313" y="3168884"/>
                  </a:lnTo>
                  <a:lnTo>
                    <a:pt x="3453167" y="3127693"/>
                  </a:lnTo>
                  <a:lnTo>
                    <a:pt x="3471081" y="3084893"/>
                  </a:lnTo>
                  <a:lnTo>
                    <a:pt x="3868242" y="2062192"/>
                  </a:lnTo>
                  <a:lnTo>
                    <a:pt x="3868242" y="452901"/>
                  </a:lnTo>
                  <a:lnTo>
                    <a:pt x="3834208" y="426152"/>
                  </a:lnTo>
                  <a:lnTo>
                    <a:pt x="3795641" y="398406"/>
                  </a:lnTo>
                  <a:lnTo>
                    <a:pt x="3755934" y="372371"/>
                  </a:lnTo>
                  <a:lnTo>
                    <a:pt x="3715189" y="348165"/>
                  </a:lnTo>
                  <a:lnTo>
                    <a:pt x="3673505" y="325905"/>
                  </a:lnTo>
                  <a:lnTo>
                    <a:pt x="3630984" y="305710"/>
                  </a:lnTo>
                  <a:lnTo>
                    <a:pt x="3587725" y="287697"/>
                  </a:lnTo>
                  <a:lnTo>
                    <a:pt x="3543828" y="271985"/>
                  </a:lnTo>
                  <a:lnTo>
                    <a:pt x="3499395" y="258692"/>
                  </a:lnTo>
                  <a:lnTo>
                    <a:pt x="3454526" y="247936"/>
                  </a:lnTo>
                  <a:lnTo>
                    <a:pt x="3409321" y="239834"/>
                  </a:lnTo>
                  <a:lnTo>
                    <a:pt x="3363880" y="234505"/>
                  </a:lnTo>
                  <a:lnTo>
                    <a:pt x="689425" y="5117"/>
                  </a:lnTo>
                  <a:lnTo>
                    <a:pt x="634656" y="1472"/>
                  </a:lnTo>
                  <a:lnTo>
                    <a:pt x="580882" y="0"/>
                  </a:lnTo>
                  <a:close/>
                </a:path>
              </a:pathLst>
            </a:custGeom>
            <a:solidFill>
              <a:srgbClr val="E335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2640" y="2122284"/>
              <a:ext cx="4921529" cy="4504905"/>
            </a:xfrm>
            <a:prstGeom prst="rect">
              <a:avLst/>
            </a:prstGeom>
          </p:spPr>
        </p:pic>
      </p:grpSp>
      <p:sp>
        <p:nvSpPr>
          <p:cNvPr id="9" name="object 9"/>
          <p:cNvSpPr/>
          <p:nvPr/>
        </p:nvSpPr>
        <p:spPr>
          <a:xfrm>
            <a:off x="5893541" y="2060595"/>
            <a:ext cx="4194810" cy="1395730"/>
          </a:xfrm>
          <a:custGeom>
            <a:avLst/>
            <a:gdLst/>
            <a:ahLst/>
            <a:cxnLst/>
            <a:rect l="l" t="t" r="r" b="b"/>
            <a:pathLst>
              <a:path w="4194809" h="1395729">
                <a:moveTo>
                  <a:pt x="3929443" y="0"/>
                </a:moveTo>
                <a:lnTo>
                  <a:pt x="264782" y="0"/>
                </a:lnTo>
                <a:lnTo>
                  <a:pt x="217189" y="4265"/>
                </a:lnTo>
                <a:lnTo>
                  <a:pt x="172394" y="16564"/>
                </a:lnTo>
                <a:lnTo>
                  <a:pt x="131144" y="36149"/>
                </a:lnTo>
                <a:lnTo>
                  <a:pt x="94189" y="62271"/>
                </a:lnTo>
                <a:lnTo>
                  <a:pt x="62275" y="94184"/>
                </a:lnTo>
                <a:lnTo>
                  <a:pt x="36152" y="131139"/>
                </a:lnTo>
                <a:lnTo>
                  <a:pt x="16566" y="172389"/>
                </a:lnTo>
                <a:lnTo>
                  <a:pt x="4266" y="217185"/>
                </a:lnTo>
                <a:lnTo>
                  <a:pt x="0" y="264782"/>
                </a:lnTo>
                <a:lnTo>
                  <a:pt x="0" y="1130490"/>
                </a:lnTo>
                <a:lnTo>
                  <a:pt x="4266" y="1178086"/>
                </a:lnTo>
                <a:lnTo>
                  <a:pt x="16566" y="1222883"/>
                </a:lnTo>
                <a:lnTo>
                  <a:pt x="36152" y="1264133"/>
                </a:lnTo>
                <a:lnTo>
                  <a:pt x="62275" y="1301088"/>
                </a:lnTo>
                <a:lnTo>
                  <a:pt x="94189" y="1333001"/>
                </a:lnTo>
                <a:lnTo>
                  <a:pt x="131144" y="1359123"/>
                </a:lnTo>
                <a:lnTo>
                  <a:pt x="172394" y="1378707"/>
                </a:lnTo>
                <a:lnTo>
                  <a:pt x="217189" y="1391006"/>
                </a:lnTo>
                <a:lnTo>
                  <a:pt x="264782" y="1395272"/>
                </a:lnTo>
                <a:lnTo>
                  <a:pt x="3929443" y="1395272"/>
                </a:lnTo>
                <a:lnTo>
                  <a:pt x="3977043" y="1391006"/>
                </a:lnTo>
                <a:lnTo>
                  <a:pt x="4021843" y="1378707"/>
                </a:lnTo>
                <a:lnTo>
                  <a:pt x="4063095" y="1359123"/>
                </a:lnTo>
                <a:lnTo>
                  <a:pt x="4100052" y="1333001"/>
                </a:lnTo>
                <a:lnTo>
                  <a:pt x="4131965" y="1301088"/>
                </a:lnTo>
                <a:lnTo>
                  <a:pt x="4158088" y="1264133"/>
                </a:lnTo>
                <a:lnTo>
                  <a:pt x="4177673" y="1222883"/>
                </a:lnTo>
                <a:lnTo>
                  <a:pt x="4189972" y="1178086"/>
                </a:lnTo>
                <a:lnTo>
                  <a:pt x="4194238" y="1130490"/>
                </a:lnTo>
                <a:lnTo>
                  <a:pt x="4194238" y="264782"/>
                </a:lnTo>
                <a:lnTo>
                  <a:pt x="4189972" y="217185"/>
                </a:lnTo>
                <a:lnTo>
                  <a:pt x="4177673" y="172389"/>
                </a:lnTo>
                <a:lnTo>
                  <a:pt x="4158088" y="131139"/>
                </a:lnTo>
                <a:lnTo>
                  <a:pt x="4131965" y="94184"/>
                </a:lnTo>
                <a:lnTo>
                  <a:pt x="4100052" y="62271"/>
                </a:lnTo>
                <a:lnTo>
                  <a:pt x="4063095" y="36149"/>
                </a:lnTo>
                <a:lnTo>
                  <a:pt x="4021843" y="16564"/>
                </a:lnTo>
                <a:lnTo>
                  <a:pt x="3977043" y="4265"/>
                </a:lnTo>
                <a:lnTo>
                  <a:pt x="3929443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93541" y="3576756"/>
            <a:ext cx="4194810" cy="1395730"/>
          </a:xfrm>
          <a:custGeom>
            <a:avLst/>
            <a:gdLst/>
            <a:ahLst/>
            <a:cxnLst/>
            <a:rect l="l" t="t" r="r" b="b"/>
            <a:pathLst>
              <a:path w="4194809" h="1395729">
                <a:moveTo>
                  <a:pt x="3929443" y="0"/>
                </a:moveTo>
                <a:lnTo>
                  <a:pt x="264782" y="0"/>
                </a:lnTo>
                <a:lnTo>
                  <a:pt x="217189" y="4265"/>
                </a:lnTo>
                <a:lnTo>
                  <a:pt x="172394" y="16564"/>
                </a:lnTo>
                <a:lnTo>
                  <a:pt x="131144" y="36149"/>
                </a:lnTo>
                <a:lnTo>
                  <a:pt x="94189" y="62271"/>
                </a:lnTo>
                <a:lnTo>
                  <a:pt x="62275" y="94184"/>
                </a:lnTo>
                <a:lnTo>
                  <a:pt x="36152" y="131139"/>
                </a:lnTo>
                <a:lnTo>
                  <a:pt x="16566" y="172389"/>
                </a:lnTo>
                <a:lnTo>
                  <a:pt x="4266" y="217185"/>
                </a:lnTo>
                <a:lnTo>
                  <a:pt x="0" y="264782"/>
                </a:lnTo>
                <a:lnTo>
                  <a:pt x="0" y="1130477"/>
                </a:lnTo>
                <a:lnTo>
                  <a:pt x="4266" y="1178077"/>
                </a:lnTo>
                <a:lnTo>
                  <a:pt x="16566" y="1222877"/>
                </a:lnTo>
                <a:lnTo>
                  <a:pt x="36152" y="1264129"/>
                </a:lnTo>
                <a:lnTo>
                  <a:pt x="62275" y="1301086"/>
                </a:lnTo>
                <a:lnTo>
                  <a:pt x="94189" y="1332999"/>
                </a:lnTo>
                <a:lnTo>
                  <a:pt x="131144" y="1359122"/>
                </a:lnTo>
                <a:lnTo>
                  <a:pt x="172394" y="1378707"/>
                </a:lnTo>
                <a:lnTo>
                  <a:pt x="217189" y="1391006"/>
                </a:lnTo>
                <a:lnTo>
                  <a:pt x="264782" y="1395272"/>
                </a:lnTo>
                <a:lnTo>
                  <a:pt x="3929443" y="1395272"/>
                </a:lnTo>
                <a:lnTo>
                  <a:pt x="3977043" y="1391006"/>
                </a:lnTo>
                <a:lnTo>
                  <a:pt x="4021843" y="1378707"/>
                </a:lnTo>
                <a:lnTo>
                  <a:pt x="4063095" y="1359122"/>
                </a:lnTo>
                <a:lnTo>
                  <a:pt x="4100052" y="1332999"/>
                </a:lnTo>
                <a:lnTo>
                  <a:pt x="4131965" y="1301086"/>
                </a:lnTo>
                <a:lnTo>
                  <a:pt x="4158088" y="1264129"/>
                </a:lnTo>
                <a:lnTo>
                  <a:pt x="4177673" y="1222877"/>
                </a:lnTo>
                <a:lnTo>
                  <a:pt x="4189972" y="1178077"/>
                </a:lnTo>
                <a:lnTo>
                  <a:pt x="4194238" y="1130477"/>
                </a:lnTo>
                <a:lnTo>
                  <a:pt x="4194238" y="264782"/>
                </a:lnTo>
                <a:lnTo>
                  <a:pt x="4189972" y="217185"/>
                </a:lnTo>
                <a:lnTo>
                  <a:pt x="4177673" y="172389"/>
                </a:lnTo>
                <a:lnTo>
                  <a:pt x="4158088" y="131139"/>
                </a:lnTo>
                <a:lnTo>
                  <a:pt x="4131965" y="94184"/>
                </a:lnTo>
                <a:lnTo>
                  <a:pt x="4100052" y="62271"/>
                </a:lnTo>
                <a:lnTo>
                  <a:pt x="4063095" y="36149"/>
                </a:lnTo>
                <a:lnTo>
                  <a:pt x="4021843" y="16564"/>
                </a:lnTo>
                <a:lnTo>
                  <a:pt x="3977043" y="4265"/>
                </a:lnTo>
                <a:lnTo>
                  <a:pt x="3929443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93541" y="5099888"/>
            <a:ext cx="4194810" cy="1395730"/>
          </a:xfrm>
          <a:custGeom>
            <a:avLst/>
            <a:gdLst/>
            <a:ahLst/>
            <a:cxnLst/>
            <a:rect l="l" t="t" r="r" b="b"/>
            <a:pathLst>
              <a:path w="4194809" h="1395729">
                <a:moveTo>
                  <a:pt x="3929443" y="0"/>
                </a:moveTo>
                <a:lnTo>
                  <a:pt x="264782" y="0"/>
                </a:lnTo>
                <a:lnTo>
                  <a:pt x="217189" y="4265"/>
                </a:lnTo>
                <a:lnTo>
                  <a:pt x="172394" y="16564"/>
                </a:lnTo>
                <a:lnTo>
                  <a:pt x="131144" y="36149"/>
                </a:lnTo>
                <a:lnTo>
                  <a:pt x="94189" y="62271"/>
                </a:lnTo>
                <a:lnTo>
                  <a:pt x="62275" y="94184"/>
                </a:lnTo>
                <a:lnTo>
                  <a:pt x="36152" y="131139"/>
                </a:lnTo>
                <a:lnTo>
                  <a:pt x="16566" y="172389"/>
                </a:lnTo>
                <a:lnTo>
                  <a:pt x="4266" y="217185"/>
                </a:lnTo>
                <a:lnTo>
                  <a:pt x="0" y="264782"/>
                </a:lnTo>
                <a:lnTo>
                  <a:pt x="0" y="1130490"/>
                </a:lnTo>
                <a:lnTo>
                  <a:pt x="4266" y="1178086"/>
                </a:lnTo>
                <a:lnTo>
                  <a:pt x="16566" y="1222883"/>
                </a:lnTo>
                <a:lnTo>
                  <a:pt x="36152" y="1264133"/>
                </a:lnTo>
                <a:lnTo>
                  <a:pt x="62275" y="1301088"/>
                </a:lnTo>
                <a:lnTo>
                  <a:pt x="94189" y="1333001"/>
                </a:lnTo>
                <a:lnTo>
                  <a:pt x="131144" y="1359123"/>
                </a:lnTo>
                <a:lnTo>
                  <a:pt x="172394" y="1378707"/>
                </a:lnTo>
                <a:lnTo>
                  <a:pt x="217189" y="1391006"/>
                </a:lnTo>
                <a:lnTo>
                  <a:pt x="264782" y="1395272"/>
                </a:lnTo>
                <a:lnTo>
                  <a:pt x="3929443" y="1395272"/>
                </a:lnTo>
                <a:lnTo>
                  <a:pt x="3977043" y="1391006"/>
                </a:lnTo>
                <a:lnTo>
                  <a:pt x="4021843" y="1378707"/>
                </a:lnTo>
                <a:lnTo>
                  <a:pt x="4063095" y="1359123"/>
                </a:lnTo>
                <a:lnTo>
                  <a:pt x="4100052" y="1333001"/>
                </a:lnTo>
                <a:lnTo>
                  <a:pt x="4131965" y="1301088"/>
                </a:lnTo>
                <a:lnTo>
                  <a:pt x="4158088" y="1264133"/>
                </a:lnTo>
                <a:lnTo>
                  <a:pt x="4177673" y="1222883"/>
                </a:lnTo>
                <a:lnTo>
                  <a:pt x="4189972" y="1178086"/>
                </a:lnTo>
                <a:lnTo>
                  <a:pt x="4194238" y="1130490"/>
                </a:lnTo>
                <a:lnTo>
                  <a:pt x="4194238" y="264782"/>
                </a:lnTo>
                <a:lnTo>
                  <a:pt x="4189972" y="217185"/>
                </a:lnTo>
                <a:lnTo>
                  <a:pt x="4177673" y="172389"/>
                </a:lnTo>
                <a:lnTo>
                  <a:pt x="4158088" y="131139"/>
                </a:lnTo>
                <a:lnTo>
                  <a:pt x="4131965" y="94184"/>
                </a:lnTo>
                <a:lnTo>
                  <a:pt x="4100052" y="62271"/>
                </a:lnTo>
                <a:lnTo>
                  <a:pt x="4063095" y="36149"/>
                </a:lnTo>
                <a:lnTo>
                  <a:pt x="4021843" y="16564"/>
                </a:lnTo>
                <a:lnTo>
                  <a:pt x="3977043" y="4265"/>
                </a:lnTo>
                <a:lnTo>
                  <a:pt x="3929443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413210" y="2180128"/>
            <a:ext cx="3155315" cy="4077970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664210" marR="656590" algn="ctr">
              <a:lnSpc>
                <a:spcPts val="3610"/>
              </a:lnSpc>
              <a:spcBef>
                <a:spcPts val="844"/>
              </a:spcBef>
            </a:pPr>
            <a:r>
              <a:rPr sz="3600" b="1" spc="-275" dirty="0">
                <a:solidFill>
                  <a:srgbClr val="FFFFFF"/>
                </a:solidFill>
                <a:latin typeface="Arial"/>
                <a:cs typeface="Arial"/>
              </a:rPr>
              <a:t>БЫТЬ </a:t>
            </a:r>
            <a:r>
              <a:rPr sz="3600" b="1" spc="-2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140" dirty="0">
                <a:solidFill>
                  <a:srgbClr val="FFFFFF"/>
                </a:solidFill>
                <a:latin typeface="Arial"/>
                <a:cs typeface="Arial"/>
              </a:rPr>
              <a:t>ВМЕСТЕ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450">
              <a:latin typeface="Arial"/>
              <a:cs typeface="Arial"/>
            </a:endParaRPr>
          </a:p>
          <a:p>
            <a:pPr algn="ctr">
              <a:lnSpc>
                <a:spcPts val="3965"/>
              </a:lnSpc>
            </a:pPr>
            <a:r>
              <a:rPr sz="3600" b="1" spc="-275" dirty="0">
                <a:solidFill>
                  <a:srgbClr val="FFFFFF"/>
                </a:solidFill>
                <a:latin typeface="Arial"/>
                <a:cs typeface="Arial"/>
              </a:rPr>
              <a:t>БЫТЬ</a:t>
            </a:r>
            <a:endParaRPr sz="3600">
              <a:latin typeface="Arial"/>
              <a:cs typeface="Arial"/>
            </a:endParaRPr>
          </a:p>
          <a:p>
            <a:pPr algn="ctr">
              <a:lnSpc>
                <a:spcPts val="3965"/>
              </a:lnSpc>
            </a:pPr>
            <a:r>
              <a:rPr sz="3600" b="1" spc="-65" dirty="0">
                <a:solidFill>
                  <a:srgbClr val="FFFFFF"/>
                </a:solidFill>
                <a:latin typeface="Arial"/>
                <a:cs typeface="Arial"/>
              </a:rPr>
              <a:t>СО</a:t>
            </a:r>
            <a:r>
              <a:rPr sz="36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50" dirty="0">
                <a:solidFill>
                  <a:srgbClr val="FFFFFF"/>
                </a:solidFill>
                <a:latin typeface="Arial"/>
                <a:cs typeface="Arial"/>
              </a:rPr>
              <a:t>СТРАНОЙ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500">
              <a:latin typeface="Arial"/>
              <a:cs typeface="Arial"/>
            </a:endParaRPr>
          </a:p>
          <a:p>
            <a:pPr algn="ctr">
              <a:lnSpc>
                <a:spcPts val="3965"/>
              </a:lnSpc>
            </a:pPr>
            <a:r>
              <a:rPr sz="3600" b="1" spc="-275" dirty="0">
                <a:solidFill>
                  <a:srgbClr val="FFFFFF"/>
                </a:solidFill>
                <a:latin typeface="Arial"/>
                <a:cs typeface="Arial"/>
              </a:rPr>
              <a:t>БЫТЬ</a:t>
            </a:r>
            <a:endParaRPr sz="3600">
              <a:latin typeface="Arial"/>
              <a:cs typeface="Arial"/>
            </a:endParaRPr>
          </a:p>
          <a:p>
            <a:pPr algn="ctr">
              <a:lnSpc>
                <a:spcPts val="3965"/>
              </a:lnSpc>
            </a:pPr>
            <a:r>
              <a:rPr sz="3600" b="1" spc="-19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36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10" dirty="0">
                <a:solidFill>
                  <a:srgbClr val="FFFFFF"/>
                </a:solidFill>
                <a:latin typeface="Arial"/>
                <a:cs typeface="Arial"/>
              </a:rPr>
              <a:t>ДВИЖЕНИИ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"/>
            <a:ext cx="10692130" cy="1586230"/>
            <a:chOff x="0" y="12"/>
            <a:chExt cx="10692130" cy="1586230"/>
          </a:xfrm>
        </p:grpSpPr>
        <p:sp>
          <p:nvSpPr>
            <p:cNvPr id="3" name="object 3"/>
            <p:cNvSpPr/>
            <p:nvPr/>
          </p:nvSpPr>
          <p:spPr>
            <a:xfrm>
              <a:off x="0" y="12"/>
              <a:ext cx="10692130" cy="918844"/>
            </a:xfrm>
            <a:custGeom>
              <a:avLst/>
              <a:gdLst/>
              <a:ahLst/>
              <a:cxnLst/>
              <a:rect l="l" t="t" r="r" b="b"/>
              <a:pathLst>
                <a:path w="10692130" h="918844">
                  <a:moveTo>
                    <a:pt x="10692003" y="0"/>
                  </a:moveTo>
                  <a:lnTo>
                    <a:pt x="0" y="0"/>
                  </a:lnTo>
                  <a:lnTo>
                    <a:pt x="0" y="918362"/>
                  </a:lnTo>
                  <a:lnTo>
                    <a:pt x="10692003" y="918362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4B2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69237" y="12"/>
              <a:ext cx="4122765" cy="158616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83854" y="1088930"/>
            <a:ext cx="3258820" cy="7169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500" spc="-10" dirty="0"/>
              <a:t>ЦЕННОСТИ</a:t>
            </a:r>
            <a:endParaRPr sz="4500"/>
          </a:p>
        </p:txBody>
      </p:sp>
      <p:grpSp>
        <p:nvGrpSpPr>
          <p:cNvPr id="6" name="object 6"/>
          <p:cNvGrpSpPr/>
          <p:nvPr/>
        </p:nvGrpSpPr>
        <p:grpSpPr>
          <a:xfrm>
            <a:off x="6696087" y="2596184"/>
            <a:ext cx="3996054" cy="3509645"/>
            <a:chOff x="6696087" y="2596184"/>
            <a:chExt cx="3996054" cy="3509645"/>
          </a:xfrm>
        </p:grpSpPr>
        <p:sp>
          <p:nvSpPr>
            <p:cNvPr id="7" name="object 7"/>
            <p:cNvSpPr/>
            <p:nvPr/>
          </p:nvSpPr>
          <p:spPr>
            <a:xfrm>
              <a:off x="6696087" y="2596184"/>
              <a:ext cx="3996054" cy="3509645"/>
            </a:xfrm>
            <a:custGeom>
              <a:avLst/>
              <a:gdLst/>
              <a:ahLst/>
              <a:cxnLst/>
              <a:rect l="l" t="t" r="r" b="b"/>
              <a:pathLst>
                <a:path w="3996054" h="3509645">
                  <a:moveTo>
                    <a:pt x="3031031" y="0"/>
                  </a:moveTo>
                  <a:lnTo>
                    <a:pt x="210817" y="0"/>
                  </a:lnTo>
                  <a:lnTo>
                    <a:pt x="0" y="251061"/>
                  </a:lnTo>
                  <a:lnTo>
                    <a:pt x="0" y="2346595"/>
                  </a:lnTo>
                  <a:lnTo>
                    <a:pt x="2114767" y="3376754"/>
                  </a:lnTo>
                  <a:lnTo>
                    <a:pt x="2165009" y="3400127"/>
                  </a:lnTo>
                  <a:lnTo>
                    <a:pt x="2215076" y="3421225"/>
                  </a:lnTo>
                  <a:lnTo>
                    <a:pt x="2264923" y="3440053"/>
                  </a:lnTo>
                  <a:lnTo>
                    <a:pt x="2314506" y="3456615"/>
                  </a:lnTo>
                  <a:lnTo>
                    <a:pt x="2363781" y="3470916"/>
                  </a:lnTo>
                  <a:lnTo>
                    <a:pt x="2412702" y="3482961"/>
                  </a:lnTo>
                  <a:lnTo>
                    <a:pt x="2461225" y="3492752"/>
                  </a:lnTo>
                  <a:lnTo>
                    <a:pt x="2509306" y="3500296"/>
                  </a:lnTo>
                  <a:lnTo>
                    <a:pt x="2556899" y="3505596"/>
                  </a:lnTo>
                  <a:lnTo>
                    <a:pt x="2603960" y="3508656"/>
                  </a:lnTo>
                  <a:lnTo>
                    <a:pt x="2650445" y="3509481"/>
                  </a:lnTo>
                  <a:lnTo>
                    <a:pt x="2696309" y="3508075"/>
                  </a:lnTo>
                  <a:lnTo>
                    <a:pt x="2741507" y="3504443"/>
                  </a:lnTo>
                  <a:lnTo>
                    <a:pt x="2785995" y="3498589"/>
                  </a:lnTo>
                  <a:lnTo>
                    <a:pt x="2829729" y="3490517"/>
                  </a:lnTo>
                  <a:lnTo>
                    <a:pt x="2872662" y="3480232"/>
                  </a:lnTo>
                  <a:lnTo>
                    <a:pt x="2914752" y="3467738"/>
                  </a:lnTo>
                  <a:lnTo>
                    <a:pt x="2955953" y="3453039"/>
                  </a:lnTo>
                  <a:lnTo>
                    <a:pt x="2996220" y="3436140"/>
                  </a:lnTo>
                  <a:lnTo>
                    <a:pt x="3035510" y="3417045"/>
                  </a:lnTo>
                  <a:lnTo>
                    <a:pt x="3073777" y="3395758"/>
                  </a:lnTo>
                  <a:lnTo>
                    <a:pt x="3110977" y="3372284"/>
                  </a:lnTo>
                  <a:lnTo>
                    <a:pt x="3147065" y="3346627"/>
                  </a:lnTo>
                  <a:lnTo>
                    <a:pt x="3181996" y="3318792"/>
                  </a:lnTo>
                  <a:lnTo>
                    <a:pt x="3215727" y="3288783"/>
                  </a:lnTo>
                  <a:lnTo>
                    <a:pt x="3248212" y="3256603"/>
                  </a:lnTo>
                  <a:lnTo>
                    <a:pt x="3279407" y="3222259"/>
                  </a:lnTo>
                  <a:lnTo>
                    <a:pt x="3995915" y="2390999"/>
                  </a:lnTo>
                  <a:lnTo>
                    <a:pt x="3995915" y="438478"/>
                  </a:lnTo>
                  <a:lnTo>
                    <a:pt x="3031031" y="0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152479" y="4909845"/>
              <a:ext cx="2704465" cy="793750"/>
            </a:xfrm>
            <a:custGeom>
              <a:avLst/>
              <a:gdLst/>
              <a:ahLst/>
              <a:cxnLst/>
              <a:rect l="l" t="t" r="r" b="b"/>
              <a:pathLst>
                <a:path w="2704465" h="793750">
                  <a:moveTo>
                    <a:pt x="2439454" y="0"/>
                  </a:moveTo>
                  <a:lnTo>
                    <a:pt x="264794" y="0"/>
                  </a:lnTo>
                  <a:lnTo>
                    <a:pt x="217198" y="4265"/>
                  </a:lnTo>
                  <a:lnTo>
                    <a:pt x="172400" y="16564"/>
                  </a:lnTo>
                  <a:lnTo>
                    <a:pt x="131148" y="36149"/>
                  </a:lnTo>
                  <a:lnTo>
                    <a:pt x="94191" y="62272"/>
                  </a:lnTo>
                  <a:lnTo>
                    <a:pt x="62277" y="94186"/>
                  </a:lnTo>
                  <a:lnTo>
                    <a:pt x="36152" y="131143"/>
                  </a:lnTo>
                  <a:lnTo>
                    <a:pt x="16566" y="172395"/>
                  </a:lnTo>
                  <a:lnTo>
                    <a:pt x="4266" y="217194"/>
                  </a:lnTo>
                  <a:lnTo>
                    <a:pt x="0" y="264794"/>
                  </a:lnTo>
                  <a:lnTo>
                    <a:pt x="0" y="528383"/>
                  </a:lnTo>
                  <a:lnTo>
                    <a:pt x="4266" y="575983"/>
                  </a:lnTo>
                  <a:lnTo>
                    <a:pt x="16566" y="620783"/>
                  </a:lnTo>
                  <a:lnTo>
                    <a:pt x="36152" y="662035"/>
                  </a:lnTo>
                  <a:lnTo>
                    <a:pt x="62277" y="698992"/>
                  </a:lnTo>
                  <a:lnTo>
                    <a:pt x="94191" y="730905"/>
                  </a:lnTo>
                  <a:lnTo>
                    <a:pt x="131148" y="757028"/>
                  </a:lnTo>
                  <a:lnTo>
                    <a:pt x="172400" y="776613"/>
                  </a:lnTo>
                  <a:lnTo>
                    <a:pt x="217198" y="788912"/>
                  </a:lnTo>
                  <a:lnTo>
                    <a:pt x="264794" y="793178"/>
                  </a:lnTo>
                  <a:lnTo>
                    <a:pt x="2439454" y="793178"/>
                  </a:lnTo>
                  <a:lnTo>
                    <a:pt x="2487050" y="788912"/>
                  </a:lnTo>
                  <a:lnTo>
                    <a:pt x="2531848" y="776613"/>
                  </a:lnTo>
                  <a:lnTo>
                    <a:pt x="2573100" y="757028"/>
                  </a:lnTo>
                  <a:lnTo>
                    <a:pt x="2610057" y="730905"/>
                  </a:lnTo>
                  <a:lnTo>
                    <a:pt x="2641972" y="698992"/>
                  </a:lnTo>
                  <a:lnTo>
                    <a:pt x="2668096" y="662035"/>
                  </a:lnTo>
                  <a:lnTo>
                    <a:pt x="2687682" y="620783"/>
                  </a:lnTo>
                  <a:lnTo>
                    <a:pt x="2699982" y="575983"/>
                  </a:lnTo>
                  <a:lnTo>
                    <a:pt x="2704249" y="528383"/>
                  </a:lnTo>
                  <a:lnTo>
                    <a:pt x="2704249" y="264794"/>
                  </a:lnTo>
                  <a:lnTo>
                    <a:pt x="2699982" y="217194"/>
                  </a:lnTo>
                  <a:lnTo>
                    <a:pt x="2687682" y="172395"/>
                  </a:lnTo>
                  <a:lnTo>
                    <a:pt x="2668096" y="131143"/>
                  </a:lnTo>
                  <a:lnTo>
                    <a:pt x="2641972" y="94186"/>
                  </a:lnTo>
                  <a:lnTo>
                    <a:pt x="2610057" y="62272"/>
                  </a:lnTo>
                  <a:lnTo>
                    <a:pt x="2573100" y="36149"/>
                  </a:lnTo>
                  <a:lnTo>
                    <a:pt x="2531848" y="16564"/>
                  </a:lnTo>
                  <a:lnTo>
                    <a:pt x="2487050" y="4265"/>
                  </a:lnTo>
                  <a:lnTo>
                    <a:pt x="2439454" y="0"/>
                  </a:lnTo>
                  <a:close/>
                </a:path>
              </a:pathLst>
            </a:custGeom>
            <a:solidFill>
              <a:srgbClr val="4B2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637269" y="4909845"/>
            <a:ext cx="2704465" cy="793750"/>
          </a:xfrm>
          <a:custGeom>
            <a:avLst/>
            <a:gdLst/>
            <a:ahLst/>
            <a:cxnLst/>
            <a:rect l="l" t="t" r="r" b="b"/>
            <a:pathLst>
              <a:path w="2704465" h="793750">
                <a:moveTo>
                  <a:pt x="2439441" y="0"/>
                </a:moveTo>
                <a:lnTo>
                  <a:pt x="264782" y="0"/>
                </a:lnTo>
                <a:lnTo>
                  <a:pt x="217185" y="4265"/>
                </a:lnTo>
                <a:lnTo>
                  <a:pt x="172389" y="16564"/>
                </a:lnTo>
                <a:lnTo>
                  <a:pt x="131139" y="36149"/>
                </a:lnTo>
                <a:lnTo>
                  <a:pt x="94184" y="62272"/>
                </a:lnTo>
                <a:lnTo>
                  <a:pt x="62271" y="94186"/>
                </a:lnTo>
                <a:lnTo>
                  <a:pt x="36149" y="131143"/>
                </a:lnTo>
                <a:lnTo>
                  <a:pt x="16564" y="172395"/>
                </a:lnTo>
                <a:lnTo>
                  <a:pt x="4265" y="217194"/>
                </a:lnTo>
                <a:lnTo>
                  <a:pt x="0" y="264794"/>
                </a:lnTo>
                <a:lnTo>
                  <a:pt x="0" y="528383"/>
                </a:lnTo>
                <a:lnTo>
                  <a:pt x="4265" y="575983"/>
                </a:lnTo>
                <a:lnTo>
                  <a:pt x="16564" y="620783"/>
                </a:lnTo>
                <a:lnTo>
                  <a:pt x="36149" y="662035"/>
                </a:lnTo>
                <a:lnTo>
                  <a:pt x="62271" y="698992"/>
                </a:lnTo>
                <a:lnTo>
                  <a:pt x="94184" y="730905"/>
                </a:lnTo>
                <a:lnTo>
                  <a:pt x="131139" y="757028"/>
                </a:lnTo>
                <a:lnTo>
                  <a:pt x="172389" y="776613"/>
                </a:lnTo>
                <a:lnTo>
                  <a:pt x="217185" y="788912"/>
                </a:lnTo>
                <a:lnTo>
                  <a:pt x="264782" y="793178"/>
                </a:lnTo>
                <a:lnTo>
                  <a:pt x="2439441" y="793178"/>
                </a:lnTo>
                <a:lnTo>
                  <a:pt x="2487038" y="788912"/>
                </a:lnTo>
                <a:lnTo>
                  <a:pt x="2531836" y="776613"/>
                </a:lnTo>
                <a:lnTo>
                  <a:pt x="2573087" y="757028"/>
                </a:lnTo>
                <a:lnTo>
                  <a:pt x="2610044" y="730905"/>
                </a:lnTo>
                <a:lnTo>
                  <a:pt x="2641959" y="698992"/>
                </a:lnTo>
                <a:lnTo>
                  <a:pt x="2668083" y="662035"/>
                </a:lnTo>
                <a:lnTo>
                  <a:pt x="2687669" y="620783"/>
                </a:lnTo>
                <a:lnTo>
                  <a:pt x="2699970" y="575983"/>
                </a:lnTo>
                <a:lnTo>
                  <a:pt x="2704236" y="528383"/>
                </a:lnTo>
                <a:lnTo>
                  <a:pt x="2704236" y="264794"/>
                </a:lnTo>
                <a:lnTo>
                  <a:pt x="2699970" y="217194"/>
                </a:lnTo>
                <a:lnTo>
                  <a:pt x="2687669" y="172395"/>
                </a:lnTo>
                <a:lnTo>
                  <a:pt x="2668083" y="131143"/>
                </a:lnTo>
                <a:lnTo>
                  <a:pt x="2641959" y="94186"/>
                </a:lnTo>
                <a:lnTo>
                  <a:pt x="2610044" y="62272"/>
                </a:lnTo>
                <a:lnTo>
                  <a:pt x="2573087" y="36149"/>
                </a:lnTo>
                <a:lnTo>
                  <a:pt x="2531836" y="16564"/>
                </a:lnTo>
                <a:lnTo>
                  <a:pt x="2487038" y="4265"/>
                </a:lnTo>
                <a:lnTo>
                  <a:pt x="2439441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23527" y="4957372"/>
            <a:ext cx="2263140" cy="68389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530860" marR="5080" indent="-518795">
              <a:lnSpc>
                <a:spcPct val="104500"/>
              </a:lnSpc>
              <a:spcBef>
                <a:spcPts val="10"/>
              </a:spcBef>
            </a:pPr>
            <a:r>
              <a:rPr sz="2100" b="1" spc="-50" dirty="0">
                <a:solidFill>
                  <a:srgbClr val="FFFFFF"/>
                </a:solidFill>
                <a:latin typeface="Arial"/>
                <a:cs typeface="Arial"/>
              </a:rPr>
              <a:t>РОССИЯ.</a:t>
            </a:r>
            <a:r>
              <a:rPr sz="21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75" dirty="0">
                <a:solidFill>
                  <a:srgbClr val="FFFFFF"/>
                </a:solidFill>
                <a:latin typeface="Arial"/>
                <a:cs typeface="Arial"/>
              </a:rPr>
              <a:t>СЕМЬЯ.  </a:t>
            </a:r>
            <a:r>
              <a:rPr sz="2100" b="1" spc="-60" dirty="0">
                <a:solidFill>
                  <a:srgbClr val="FFFFFF"/>
                </a:solidFill>
                <a:latin typeface="Arial"/>
                <a:cs typeface="Arial"/>
              </a:rPr>
              <a:t>ЛЮБОВЬ.</a:t>
            </a:r>
            <a:endParaRPr sz="2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69088" y="4957372"/>
            <a:ext cx="2202180" cy="68389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484505" marR="5080" indent="-472440">
              <a:lnSpc>
                <a:spcPct val="104500"/>
              </a:lnSpc>
              <a:spcBef>
                <a:spcPts val="10"/>
              </a:spcBef>
            </a:pPr>
            <a:r>
              <a:rPr sz="2100" b="1" spc="-60" dirty="0">
                <a:solidFill>
                  <a:srgbClr val="FFFFFF"/>
                </a:solidFill>
                <a:latin typeface="Arial"/>
                <a:cs typeface="Arial"/>
              </a:rPr>
              <a:t>МЕЧТА.</a:t>
            </a:r>
            <a:r>
              <a:rPr sz="2100" b="1" spc="-40" dirty="0">
                <a:solidFill>
                  <a:srgbClr val="FFFFFF"/>
                </a:solidFill>
                <a:latin typeface="Arial"/>
                <a:cs typeface="Arial"/>
              </a:rPr>
              <a:t> ОТВАГА.  </a:t>
            </a:r>
            <a:r>
              <a:rPr sz="2100" b="1" spc="-45" dirty="0">
                <a:solidFill>
                  <a:srgbClr val="FFFFFF"/>
                </a:solidFill>
                <a:latin typeface="Arial"/>
                <a:cs typeface="Arial"/>
              </a:rPr>
              <a:t>ЭНЕРГИЯ.</a:t>
            </a:r>
            <a:endParaRPr sz="21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396249" y="4909845"/>
            <a:ext cx="3700145" cy="793750"/>
          </a:xfrm>
          <a:custGeom>
            <a:avLst/>
            <a:gdLst/>
            <a:ahLst/>
            <a:cxnLst/>
            <a:rect l="l" t="t" r="r" b="b"/>
            <a:pathLst>
              <a:path w="3700145" h="793750">
                <a:moveTo>
                  <a:pt x="3435172" y="0"/>
                </a:moveTo>
                <a:lnTo>
                  <a:pt x="264782" y="0"/>
                </a:lnTo>
                <a:lnTo>
                  <a:pt x="217185" y="4265"/>
                </a:lnTo>
                <a:lnTo>
                  <a:pt x="172389" y="16564"/>
                </a:lnTo>
                <a:lnTo>
                  <a:pt x="131139" y="36149"/>
                </a:lnTo>
                <a:lnTo>
                  <a:pt x="94184" y="62272"/>
                </a:lnTo>
                <a:lnTo>
                  <a:pt x="62271" y="94186"/>
                </a:lnTo>
                <a:lnTo>
                  <a:pt x="36149" y="131143"/>
                </a:lnTo>
                <a:lnTo>
                  <a:pt x="16564" y="172395"/>
                </a:lnTo>
                <a:lnTo>
                  <a:pt x="4265" y="217194"/>
                </a:lnTo>
                <a:lnTo>
                  <a:pt x="0" y="264794"/>
                </a:lnTo>
                <a:lnTo>
                  <a:pt x="0" y="528383"/>
                </a:lnTo>
                <a:lnTo>
                  <a:pt x="4265" y="575983"/>
                </a:lnTo>
                <a:lnTo>
                  <a:pt x="16564" y="620783"/>
                </a:lnTo>
                <a:lnTo>
                  <a:pt x="36149" y="662035"/>
                </a:lnTo>
                <a:lnTo>
                  <a:pt x="62271" y="698992"/>
                </a:lnTo>
                <a:lnTo>
                  <a:pt x="94184" y="730905"/>
                </a:lnTo>
                <a:lnTo>
                  <a:pt x="131139" y="757028"/>
                </a:lnTo>
                <a:lnTo>
                  <a:pt x="172389" y="776613"/>
                </a:lnTo>
                <a:lnTo>
                  <a:pt x="217185" y="788912"/>
                </a:lnTo>
                <a:lnTo>
                  <a:pt x="264782" y="793178"/>
                </a:lnTo>
                <a:lnTo>
                  <a:pt x="3435172" y="793178"/>
                </a:lnTo>
                <a:lnTo>
                  <a:pt x="3482768" y="788912"/>
                </a:lnTo>
                <a:lnTo>
                  <a:pt x="3527567" y="776613"/>
                </a:lnTo>
                <a:lnTo>
                  <a:pt x="3568818" y="757028"/>
                </a:lnTo>
                <a:lnTo>
                  <a:pt x="3605775" y="730905"/>
                </a:lnTo>
                <a:lnTo>
                  <a:pt x="3637690" y="698992"/>
                </a:lnTo>
                <a:lnTo>
                  <a:pt x="3663814" y="662035"/>
                </a:lnTo>
                <a:lnTo>
                  <a:pt x="3683400" y="620783"/>
                </a:lnTo>
                <a:lnTo>
                  <a:pt x="3695700" y="575983"/>
                </a:lnTo>
                <a:lnTo>
                  <a:pt x="3699967" y="528383"/>
                </a:lnTo>
                <a:lnTo>
                  <a:pt x="3699967" y="264794"/>
                </a:lnTo>
                <a:lnTo>
                  <a:pt x="3695700" y="217194"/>
                </a:lnTo>
                <a:lnTo>
                  <a:pt x="3683400" y="172395"/>
                </a:lnTo>
                <a:lnTo>
                  <a:pt x="3663814" y="131143"/>
                </a:lnTo>
                <a:lnTo>
                  <a:pt x="3637690" y="94186"/>
                </a:lnTo>
                <a:lnTo>
                  <a:pt x="3605775" y="62272"/>
                </a:lnTo>
                <a:lnTo>
                  <a:pt x="3568818" y="36149"/>
                </a:lnTo>
                <a:lnTo>
                  <a:pt x="3527567" y="16564"/>
                </a:lnTo>
                <a:lnTo>
                  <a:pt x="3482768" y="4265"/>
                </a:lnTo>
                <a:lnTo>
                  <a:pt x="3435172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609590" y="4957372"/>
            <a:ext cx="3204845" cy="68389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514350" marR="5080" indent="-502284">
              <a:lnSpc>
                <a:spcPct val="104500"/>
              </a:lnSpc>
              <a:spcBef>
                <a:spcPts val="10"/>
              </a:spcBef>
            </a:pPr>
            <a:r>
              <a:rPr sz="2100" b="1" spc="-30" dirty="0">
                <a:solidFill>
                  <a:srgbClr val="FFFFFF"/>
                </a:solidFill>
                <a:latin typeface="Arial"/>
                <a:cs typeface="Arial"/>
              </a:rPr>
              <a:t>НЕРАВНОДУШИЕ.</a:t>
            </a:r>
            <a:r>
              <a:rPr sz="21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80" dirty="0">
                <a:solidFill>
                  <a:srgbClr val="FFFFFF"/>
                </a:solidFill>
                <a:latin typeface="Arial"/>
                <a:cs typeface="Arial"/>
              </a:rPr>
              <a:t>ВЕРА.  </a:t>
            </a:r>
            <a:r>
              <a:rPr sz="2100" b="1" spc="-60" dirty="0">
                <a:solidFill>
                  <a:srgbClr val="FFFFFF"/>
                </a:solidFill>
                <a:latin typeface="Arial"/>
                <a:cs typeface="Arial"/>
              </a:rPr>
              <a:t>ТОВАРИЩЕСТВО</a:t>
            </a:r>
            <a:endParaRPr sz="21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78484" y="5856019"/>
            <a:ext cx="4249420" cy="793750"/>
          </a:xfrm>
          <a:custGeom>
            <a:avLst/>
            <a:gdLst/>
            <a:ahLst/>
            <a:cxnLst/>
            <a:rect l="l" t="t" r="r" b="b"/>
            <a:pathLst>
              <a:path w="4249420" h="793750">
                <a:moveTo>
                  <a:pt x="3984015" y="0"/>
                </a:moveTo>
                <a:lnTo>
                  <a:pt x="264782" y="0"/>
                </a:lnTo>
                <a:lnTo>
                  <a:pt x="217185" y="4265"/>
                </a:lnTo>
                <a:lnTo>
                  <a:pt x="172389" y="16564"/>
                </a:lnTo>
                <a:lnTo>
                  <a:pt x="131139" y="36149"/>
                </a:lnTo>
                <a:lnTo>
                  <a:pt x="94184" y="62272"/>
                </a:lnTo>
                <a:lnTo>
                  <a:pt x="62271" y="94186"/>
                </a:lnTo>
                <a:lnTo>
                  <a:pt x="36149" y="131143"/>
                </a:lnTo>
                <a:lnTo>
                  <a:pt x="16564" y="172395"/>
                </a:lnTo>
                <a:lnTo>
                  <a:pt x="4265" y="217194"/>
                </a:lnTo>
                <a:lnTo>
                  <a:pt x="0" y="264795"/>
                </a:lnTo>
                <a:lnTo>
                  <a:pt x="0" y="528383"/>
                </a:lnTo>
                <a:lnTo>
                  <a:pt x="4265" y="575983"/>
                </a:lnTo>
                <a:lnTo>
                  <a:pt x="16564" y="620783"/>
                </a:lnTo>
                <a:lnTo>
                  <a:pt x="36149" y="662035"/>
                </a:lnTo>
                <a:lnTo>
                  <a:pt x="62271" y="698992"/>
                </a:lnTo>
                <a:lnTo>
                  <a:pt x="94184" y="730905"/>
                </a:lnTo>
                <a:lnTo>
                  <a:pt x="131139" y="757028"/>
                </a:lnTo>
                <a:lnTo>
                  <a:pt x="172389" y="776613"/>
                </a:lnTo>
                <a:lnTo>
                  <a:pt x="217185" y="788912"/>
                </a:lnTo>
                <a:lnTo>
                  <a:pt x="264782" y="793178"/>
                </a:lnTo>
                <a:lnTo>
                  <a:pt x="3984015" y="793178"/>
                </a:lnTo>
                <a:lnTo>
                  <a:pt x="4031612" y="788912"/>
                </a:lnTo>
                <a:lnTo>
                  <a:pt x="4076410" y="776613"/>
                </a:lnTo>
                <a:lnTo>
                  <a:pt x="4117661" y="757028"/>
                </a:lnTo>
                <a:lnTo>
                  <a:pt x="4154618" y="730905"/>
                </a:lnTo>
                <a:lnTo>
                  <a:pt x="4186533" y="698992"/>
                </a:lnTo>
                <a:lnTo>
                  <a:pt x="4212657" y="662035"/>
                </a:lnTo>
                <a:lnTo>
                  <a:pt x="4232243" y="620783"/>
                </a:lnTo>
                <a:lnTo>
                  <a:pt x="4244544" y="575983"/>
                </a:lnTo>
                <a:lnTo>
                  <a:pt x="4248810" y="528383"/>
                </a:lnTo>
                <a:lnTo>
                  <a:pt x="4248810" y="264795"/>
                </a:lnTo>
                <a:lnTo>
                  <a:pt x="4244544" y="217194"/>
                </a:lnTo>
                <a:lnTo>
                  <a:pt x="4232243" y="172395"/>
                </a:lnTo>
                <a:lnTo>
                  <a:pt x="4212657" y="131143"/>
                </a:lnTo>
                <a:lnTo>
                  <a:pt x="4186533" y="94186"/>
                </a:lnTo>
                <a:lnTo>
                  <a:pt x="4154618" y="62272"/>
                </a:lnTo>
                <a:lnTo>
                  <a:pt x="4117661" y="36149"/>
                </a:lnTo>
                <a:lnTo>
                  <a:pt x="4076410" y="16564"/>
                </a:lnTo>
                <a:lnTo>
                  <a:pt x="4031612" y="4265"/>
                </a:lnTo>
                <a:lnTo>
                  <a:pt x="3984015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239267" y="5903546"/>
            <a:ext cx="3578225" cy="68389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 marR="5080" indent="862330">
              <a:lnSpc>
                <a:spcPct val="104500"/>
              </a:lnSpc>
              <a:spcBef>
                <a:spcPts val="10"/>
              </a:spcBef>
            </a:pPr>
            <a:r>
              <a:rPr sz="2100" b="1" spc="-20" dirty="0">
                <a:solidFill>
                  <a:srgbClr val="FFFFFF"/>
                </a:solidFill>
                <a:latin typeface="Arial"/>
                <a:cs typeface="Arial"/>
              </a:rPr>
              <a:t>СОЗИДАНИЕ. </a:t>
            </a:r>
            <a:r>
              <a:rPr sz="21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65" dirty="0">
                <a:solidFill>
                  <a:srgbClr val="FFFFFF"/>
                </a:solidFill>
                <a:latin typeface="Arial"/>
                <a:cs typeface="Arial"/>
              </a:rPr>
              <a:t>ОТВЕТСТВЕННОСТЬ.</a:t>
            </a:r>
            <a:r>
              <a:rPr sz="21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5" dirty="0">
                <a:solidFill>
                  <a:srgbClr val="FFFFFF"/>
                </a:solidFill>
                <a:latin typeface="Arial"/>
                <a:cs typeface="Arial"/>
              </a:rPr>
              <a:t>ТРУД.</a:t>
            </a:r>
            <a:endParaRPr sz="21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362489" y="5856019"/>
            <a:ext cx="4249420" cy="793750"/>
          </a:xfrm>
          <a:custGeom>
            <a:avLst/>
            <a:gdLst/>
            <a:ahLst/>
            <a:cxnLst/>
            <a:rect l="l" t="t" r="r" b="b"/>
            <a:pathLst>
              <a:path w="4249420" h="793750">
                <a:moveTo>
                  <a:pt x="3984015" y="0"/>
                </a:moveTo>
                <a:lnTo>
                  <a:pt x="264769" y="0"/>
                </a:lnTo>
                <a:lnTo>
                  <a:pt x="217177" y="4265"/>
                </a:lnTo>
                <a:lnTo>
                  <a:pt x="172383" y="16564"/>
                </a:lnTo>
                <a:lnTo>
                  <a:pt x="131135" y="36149"/>
                </a:lnTo>
                <a:lnTo>
                  <a:pt x="94182" y="62272"/>
                </a:lnTo>
                <a:lnTo>
                  <a:pt x="62270" y="94186"/>
                </a:lnTo>
                <a:lnTo>
                  <a:pt x="36148" y="131143"/>
                </a:lnTo>
                <a:lnTo>
                  <a:pt x="16564" y="172395"/>
                </a:lnTo>
                <a:lnTo>
                  <a:pt x="4265" y="217194"/>
                </a:lnTo>
                <a:lnTo>
                  <a:pt x="0" y="264795"/>
                </a:lnTo>
                <a:lnTo>
                  <a:pt x="0" y="528383"/>
                </a:lnTo>
                <a:lnTo>
                  <a:pt x="4265" y="575983"/>
                </a:lnTo>
                <a:lnTo>
                  <a:pt x="16564" y="620783"/>
                </a:lnTo>
                <a:lnTo>
                  <a:pt x="36148" y="662035"/>
                </a:lnTo>
                <a:lnTo>
                  <a:pt x="62270" y="698992"/>
                </a:lnTo>
                <a:lnTo>
                  <a:pt x="94182" y="730905"/>
                </a:lnTo>
                <a:lnTo>
                  <a:pt x="131135" y="757028"/>
                </a:lnTo>
                <a:lnTo>
                  <a:pt x="172383" y="776613"/>
                </a:lnTo>
                <a:lnTo>
                  <a:pt x="217177" y="788912"/>
                </a:lnTo>
                <a:lnTo>
                  <a:pt x="264769" y="793178"/>
                </a:lnTo>
                <a:lnTo>
                  <a:pt x="3984015" y="793178"/>
                </a:lnTo>
                <a:lnTo>
                  <a:pt x="4031612" y="788912"/>
                </a:lnTo>
                <a:lnTo>
                  <a:pt x="4076410" y="776613"/>
                </a:lnTo>
                <a:lnTo>
                  <a:pt x="4117661" y="757028"/>
                </a:lnTo>
                <a:lnTo>
                  <a:pt x="4154618" y="730905"/>
                </a:lnTo>
                <a:lnTo>
                  <a:pt x="4186533" y="698992"/>
                </a:lnTo>
                <a:lnTo>
                  <a:pt x="4212657" y="662035"/>
                </a:lnTo>
                <a:lnTo>
                  <a:pt x="4232243" y="620783"/>
                </a:lnTo>
                <a:lnTo>
                  <a:pt x="4244544" y="575983"/>
                </a:lnTo>
                <a:lnTo>
                  <a:pt x="4248810" y="528383"/>
                </a:lnTo>
                <a:lnTo>
                  <a:pt x="4248810" y="264795"/>
                </a:lnTo>
                <a:lnTo>
                  <a:pt x="4244544" y="217194"/>
                </a:lnTo>
                <a:lnTo>
                  <a:pt x="4232243" y="172395"/>
                </a:lnTo>
                <a:lnTo>
                  <a:pt x="4212657" y="131143"/>
                </a:lnTo>
                <a:lnTo>
                  <a:pt x="4186533" y="94186"/>
                </a:lnTo>
                <a:lnTo>
                  <a:pt x="4154618" y="62272"/>
                </a:lnTo>
                <a:lnTo>
                  <a:pt x="4117661" y="36149"/>
                </a:lnTo>
                <a:lnTo>
                  <a:pt x="4076410" y="16564"/>
                </a:lnTo>
                <a:lnTo>
                  <a:pt x="4031612" y="4265"/>
                </a:lnTo>
                <a:lnTo>
                  <a:pt x="3984015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002895" y="5903546"/>
            <a:ext cx="2749550" cy="68389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10515" marR="5080" indent="-298450">
              <a:lnSpc>
                <a:spcPct val="104500"/>
              </a:lnSpc>
              <a:spcBef>
                <a:spcPts val="10"/>
              </a:spcBef>
            </a:pPr>
            <a:r>
              <a:rPr sz="2100" b="1" spc="-25" dirty="0">
                <a:solidFill>
                  <a:srgbClr val="FFFFFF"/>
                </a:solidFill>
                <a:latin typeface="Arial"/>
                <a:cs typeface="Arial"/>
              </a:rPr>
              <a:t>ЗНАНИЯ.</a:t>
            </a:r>
            <a:r>
              <a:rPr sz="21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50" dirty="0">
                <a:solidFill>
                  <a:srgbClr val="FFFFFF"/>
                </a:solidFill>
                <a:latin typeface="Arial"/>
                <a:cs typeface="Arial"/>
              </a:rPr>
              <a:t>РАЗВИТИЕ. </a:t>
            </a:r>
            <a:r>
              <a:rPr sz="2100" b="1" spc="-5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50" dirty="0">
                <a:solidFill>
                  <a:srgbClr val="FFFFFF"/>
                </a:solidFill>
                <a:latin typeface="Arial"/>
                <a:cs typeface="Arial"/>
              </a:rPr>
              <a:t>КРЕАТИВНОСТЬ.</a:t>
            </a:r>
            <a:endParaRPr sz="2100">
              <a:latin typeface="Arial"/>
              <a:cs typeface="Arial"/>
            </a:endParaRPr>
          </a:p>
        </p:txBody>
      </p: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4212" y="1953615"/>
            <a:ext cx="9211081" cy="2810294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0" y="6727903"/>
            <a:ext cx="4129404" cy="832485"/>
          </a:xfrm>
          <a:custGeom>
            <a:avLst/>
            <a:gdLst/>
            <a:ahLst/>
            <a:cxnLst/>
            <a:rect l="l" t="t" r="r" b="b"/>
            <a:pathLst>
              <a:path w="4129404" h="832484">
                <a:moveTo>
                  <a:pt x="641539" y="0"/>
                </a:moveTo>
                <a:lnTo>
                  <a:pt x="590786" y="1414"/>
                </a:lnTo>
                <a:lnTo>
                  <a:pt x="541049" y="4977"/>
                </a:lnTo>
                <a:lnTo>
                  <a:pt x="492371" y="10665"/>
                </a:lnTo>
                <a:lnTo>
                  <a:pt x="444796" y="18458"/>
                </a:lnTo>
                <a:lnTo>
                  <a:pt x="398367" y="28334"/>
                </a:lnTo>
                <a:lnTo>
                  <a:pt x="353125" y="40270"/>
                </a:lnTo>
                <a:lnTo>
                  <a:pt x="309116" y="54244"/>
                </a:lnTo>
                <a:lnTo>
                  <a:pt x="266380" y="70236"/>
                </a:lnTo>
                <a:lnTo>
                  <a:pt x="224962" y="88223"/>
                </a:lnTo>
                <a:lnTo>
                  <a:pt x="184905" y="108184"/>
                </a:lnTo>
                <a:lnTo>
                  <a:pt x="146250" y="130096"/>
                </a:lnTo>
                <a:lnTo>
                  <a:pt x="109042" y="153938"/>
                </a:lnTo>
                <a:lnTo>
                  <a:pt x="73323" y="179688"/>
                </a:lnTo>
                <a:lnTo>
                  <a:pt x="39137" y="207324"/>
                </a:lnTo>
                <a:lnTo>
                  <a:pt x="6525" y="236825"/>
                </a:lnTo>
                <a:lnTo>
                  <a:pt x="0" y="243424"/>
                </a:lnTo>
                <a:lnTo>
                  <a:pt x="0" y="832101"/>
                </a:lnTo>
                <a:lnTo>
                  <a:pt x="4129140" y="832101"/>
                </a:lnTo>
                <a:lnTo>
                  <a:pt x="4123151" y="823823"/>
                </a:lnTo>
                <a:lnTo>
                  <a:pt x="4094230" y="787223"/>
                </a:lnTo>
                <a:lnTo>
                  <a:pt x="4063595" y="751629"/>
                </a:lnTo>
                <a:lnTo>
                  <a:pt x="4031337" y="717165"/>
                </a:lnTo>
                <a:lnTo>
                  <a:pt x="3997550" y="683955"/>
                </a:lnTo>
                <a:lnTo>
                  <a:pt x="3962324" y="652124"/>
                </a:lnTo>
                <a:lnTo>
                  <a:pt x="3925753" y="621797"/>
                </a:lnTo>
                <a:lnTo>
                  <a:pt x="3887927" y="593098"/>
                </a:lnTo>
                <a:lnTo>
                  <a:pt x="3848940" y="566152"/>
                </a:lnTo>
                <a:lnTo>
                  <a:pt x="3808883" y="541084"/>
                </a:lnTo>
                <a:lnTo>
                  <a:pt x="3767848" y="518019"/>
                </a:lnTo>
                <a:lnTo>
                  <a:pt x="3725928" y="497080"/>
                </a:lnTo>
                <a:lnTo>
                  <a:pt x="3683215" y="478392"/>
                </a:lnTo>
                <a:lnTo>
                  <a:pt x="3639800" y="462081"/>
                </a:lnTo>
                <a:lnTo>
                  <a:pt x="3595776" y="448270"/>
                </a:lnTo>
                <a:lnTo>
                  <a:pt x="3551234" y="437085"/>
                </a:lnTo>
                <a:lnTo>
                  <a:pt x="3506268" y="428650"/>
                </a:lnTo>
                <a:lnTo>
                  <a:pt x="853860" y="16256"/>
                </a:lnTo>
                <a:lnTo>
                  <a:pt x="799470" y="8861"/>
                </a:lnTo>
                <a:lnTo>
                  <a:pt x="745924" y="3701"/>
                </a:lnTo>
                <a:lnTo>
                  <a:pt x="693267" y="755"/>
                </a:lnTo>
                <a:lnTo>
                  <a:pt x="641539" y="0"/>
                </a:lnTo>
                <a:close/>
              </a:path>
            </a:pathLst>
          </a:custGeom>
          <a:solidFill>
            <a:srgbClr val="E3353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"/>
            <a:ext cx="10692130" cy="1586230"/>
            <a:chOff x="0" y="12"/>
            <a:chExt cx="10692130" cy="1586230"/>
          </a:xfrm>
        </p:grpSpPr>
        <p:sp>
          <p:nvSpPr>
            <p:cNvPr id="3" name="object 3"/>
            <p:cNvSpPr/>
            <p:nvPr/>
          </p:nvSpPr>
          <p:spPr>
            <a:xfrm>
              <a:off x="0" y="12"/>
              <a:ext cx="10692130" cy="918844"/>
            </a:xfrm>
            <a:custGeom>
              <a:avLst/>
              <a:gdLst/>
              <a:ahLst/>
              <a:cxnLst/>
              <a:rect l="l" t="t" r="r" b="b"/>
              <a:pathLst>
                <a:path w="10692130" h="918844">
                  <a:moveTo>
                    <a:pt x="10692003" y="0"/>
                  </a:moveTo>
                  <a:lnTo>
                    <a:pt x="0" y="0"/>
                  </a:lnTo>
                  <a:lnTo>
                    <a:pt x="0" y="918362"/>
                  </a:lnTo>
                  <a:lnTo>
                    <a:pt x="10692003" y="918362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4B2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69239" y="12"/>
              <a:ext cx="4122750" cy="158616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70074" y="1088930"/>
            <a:ext cx="3486785" cy="7169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500" spc="45" dirty="0"/>
              <a:t>ПРИНЦИПЫ</a:t>
            </a:r>
            <a:endParaRPr sz="4500"/>
          </a:p>
        </p:txBody>
      </p:sp>
      <p:grpSp>
        <p:nvGrpSpPr>
          <p:cNvPr id="6" name="object 6"/>
          <p:cNvGrpSpPr/>
          <p:nvPr/>
        </p:nvGrpSpPr>
        <p:grpSpPr>
          <a:xfrm>
            <a:off x="5513540" y="2316554"/>
            <a:ext cx="5179060" cy="3925570"/>
            <a:chOff x="5513540" y="2316554"/>
            <a:chExt cx="5179060" cy="3925570"/>
          </a:xfrm>
        </p:grpSpPr>
        <p:sp>
          <p:nvSpPr>
            <p:cNvPr id="7" name="object 7"/>
            <p:cNvSpPr/>
            <p:nvPr/>
          </p:nvSpPr>
          <p:spPr>
            <a:xfrm>
              <a:off x="6491973" y="2556192"/>
              <a:ext cx="4200525" cy="3509645"/>
            </a:xfrm>
            <a:custGeom>
              <a:avLst/>
              <a:gdLst/>
              <a:ahLst/>
              <a:cxnLst/>
              <a:rect l="l" t="t" r="r" b="b"/>
              <a:pathLst>
                <a:path w="4200525" h="3509645">
                  <a:moveTo>
                    <a:pt x="3031026" y="0"/>
                  </a:moveTo>
                  <a:lnTo>
                    <a:pt x="210814" y="0"/>
                  </a:lnTo>
                  <a:lnTo>
                    <a:pt x="0" y="251056"/>
                  </a:lnTo>
                  <a:lnTo>
                    <a:pt x="0" y="2346595"/>
                  </a:lnTo>
                  <a:lnTo>
                    <a:pt x="2114755" y="3376754"/>
                  </a:lnTo>
                  <a:lnTo>
                    <a:pt x="2164998" y="3400128"/>
                  </a:lnTo>
                  <a:lnTo>
                    <a:pt x="2215067" y="3421227"/>
                  </a:lnTo>
                  <a:lnTo>
                    <a:pt x="2264915" y="3440056"/>
                  </a:lnTo>
                  <a:lnTo>
                    <a:pt x="2314500" y="3456619"/>
                  </a:lnTo>
                  <a:lnTo>
                    <a:pt x="2363775" y="3470921"/>
                  </a:lnTo>
                  <a:lnTo>
                    <a:pt x="2412697" y="3482966"/>
                  </a:lnTo>
                  <a:lnTo>
                    <a:pt x="2461221" y="3492758"/>
                  </a:lnTo>
                  <a:lnTo>
                    <a:pt x="2509302" y="3500302"/>
                  </a:lnTo>
                  <a:lnTo>
                    <a:pt x="2556896" y="3505601"/>
                  </a:lnTo>
                  <a:lnTo>
                    <a:pt x="2603958" y="3508662"/>
                  </a:lnTo>
                  <a:lnTo>
                    <a:pt x="2650443" y="3509487"/>
                  </a:lnTo>
                  <a:lnTo>
                    <a:pt x="2696307" y="3508081"/>
                  </a:lnTo>
                  <a:lnTo>
                    <a:pt x="2741505" y="3504448"/>
                  </a:lnTo>
                  <a:lnTo>
                    <a:pt x="2785993" y="3498594"/>
                  </a:lnTo>
                  <a:lnTo>
                    <a:pt x="2829726" y="3490521"/>
                  </a:lnTo>
                  <a:lnTo>
                    <a:pt x="2872660" y="3480236"/>
                  </a:lnTo>
                  <a:lnTo>
                    <a:pt x="2914749" y="3467741"/>
                  </a:lnTo>
                  <a:lnTo>
                    <a:pt x="2955949" y="3453042"/>
                  </a:lnTo>
                  <a:lnTo>
                    <a:pt x="2996216" y="3436142"/>
                  </a:lnTo>
                  <a:lnTo>
                    <a:pt x="3035505" y="3417047"/>
                  </a:lnTo>
                  <a:lnTo>
                    <a:pt x="3073772" y="3395760"/>
                  </a:lnTo>
                  <a:lnTo>
                    <a:pt x="3110971" y="3372285"/>
                  </a:lnTo>
                  <a:lnTo>
                    <a:pt x="3147058" y="3346628"/>
                  </a:lnTo>
                  <a:lnTo>
                    <a:pt x="3181989" y="3318793"/>
                  </a:lnTo>
                  <a:lnTo>
                    <a:pt x="3215718" y="3288783"/>
                  </a:lnTo>
                  <a:lnTo>
                    <a:pt x="3248202" y="3256604"/>
                  </a:lnTo>
                  <a:lnTo>
                    <a:pt x="3279396" y="3222259"/>
                  </a:lnTo>
                  <a:lnTo>
                    <a:pt x="4200016" y="2154207"/>
                  </a:lnTo>
                  <a:lnTo>
                    <a:pt x="4200016" y="535971"/>
                  </a:lnTo>
                  <a:lnTo>
                    <a:pt x="4172620" y="520346"/>
                  </a:lnTo>
                  <a:lnTo>
                    <a:pt x="4131579" y="500128"/>
                  </a:lnTo>
                  <a:lnTo>
                    <a:pt x="3031026" y="0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513539" y="2316555"/>
              <a:ext cx="4613910" cy="3925570"/>
            </a:xfrm>
            <a:custGeom>
              <a:avLst/>
              <a:gdLst/>
              <a:ahLst/>
              <a:cxnLst/>
              <a:rect l="l" t="t" r="r" b="b"/>
              <a:pathLst>
                <a:path w="4613909" h="3925570">
                  <a:moveTo>
                    <a:pt x="4613402" y="3463785"/>
                  </a:moveTo>
                  <a:lnTo>
                    <a:pt x="4609135" y="3416198"/>
                  </a:lnTo>
                  <a:lnTo>
                    <a:pt x="4596828" y="3371392"/>
                  </a:lnTo>
                  <a:lnTo>
                    <a:pt x="4577245" y="3330143"/>
                  </a:lnTo>
                  <a:lnTo>
                    <a:pt x="4551121" y="3293199"/>
                  </a:lnTo>
                  <a:lnTo>
                    <a:pt x="4519219" y="3261283"/>
                  </a:lnTo>
                  <a:lnTo>
                    <a:pt x="4482262" y="3235160"/>
                  </a:lnTo>
                  <a:lnTo>
                    <a:pt x="4441012" y="3215576"/>
                  </a:lnTo>
                  <a:lnTo>
                    <a:pt x="4396206" y="3203270"/>
                  </a:lnTo>
                  <a:lnTo>
                    <a:pt x="4348619" y="3199003"/>
                  </a:lnTo>
                  <a:lnTo>
                    <a:pt x="264795" y="3199003"/>
                  </a:lnTo>
                  <a:lnTo>
                    <a:pt x="217195" y="3203270"/>
                  </a:lnTo>
                  <a:lnTo>
                    <a:pt x="172389" y="3215576"/>
                  </a:lnTo>
                  <a:lnTo>
                    <a:pt x="131140" y="3235160"/>
                  </a:lnTo>
                  <a:lnTo>
                    <a:pt x="94183" y="3261283"/>
                  </a:lnTo>
                  <a:lnTo>
                    <a:pt x="62268" y="3293199"/>
                  </a:lnTo>
                  <a:lnTo>
                    <a:pt x="36144" y="3330143"/>
                  </a:lnTo>
                  <a:lnTo>
                    <a:pt x="16560" y="3371392"/>
                  </a:lnTo>
                  <a:lnTo>
                    <a:pt x="4267" y="3416198"/>
                  </a:lnTo>
                  <a:lnTo>
                    <a:pt x="0" y="3463785"/>
                  </a:lnTo>
                  <a:lnTo>
                    <a:pt x="0" y="3660317"/>
                  </a:lnTo>
                  <a:lnTo>
                    <a:pt x="4267" y="3707917"/>
                  </a:lnTo>
                  <a:lnTo>
                    <a:pt x="16560" y="3752710"/>
                  </a:lnTo>
                  <a:lnTo>
                    <a:pt x="36144" y="3793960"/>
                  </a:lnTo>
                  <a:lnTo>
                    <a:pt x="62268" y="3830917"/>
                  </a:lnTo>
                  <a:lnTo>
                    <a:pt x="94183" y="3862832"/>
                  </a:lnTo>
                  <a:lnTo>
                    <a:pt x="131140" y="3888956"/>
                  </a:lnTo>
                  <a:lnTo>
                    <a:pt x="172389" y="3908539"/>
                  </a:lnTo>
                  <a:lnTo>
                    <a:pt x="217195" y="3920833"/>
                  </a:lnTo>
                  <a:lnTo>
                    <a:pt x="264795" y="3925100"/>
                  </a:lnTo>
                  <a:lnTo>
                    <a:pt x="4348619" y="3925100"/>
                  </a:lnTo>
                  <a:lnTo>
                    <a:pt x="4396206" y="3920833"/>
                  </a:lnTo>
                  <a:lnTo>
                    <a:pt x="4441012" y="3908539"/>
                  </a:lnTo>
                  <a:lnTo>
                    <a:pt x="4482262" y="3888956"/>
                  </a:lnTo>
                  <a:lnTo>
                    <a:pt x="4519219" y="3862832"/>
                  </a:lnTo>
                  <a:lnTo>
                    <a:pt x="4551121" y="3830917"/>
                  </a:lnTo>
                  <a:lnTo>
                    <a:pt x="4577245" y="3793960"/>
                  </a:lnTo>
                  <a:lnTo>
                    <a:pt x="4596828" y="3752710"/>
                  </a:lnTo>
                  <a:lnTo>
                    <a:pt x="4609135" y="3707917"/>
                  </a:lnTo>
                  <a:lnTo>
                    <a:pt x="4613402" y="3660317"/>
                  </a:lnTo>
                  <a:lnTo>
                    <a:pt x="4613402" y="3463785"/>
                  </a:lnTo>
                  <a:close/>
                </a:path>
                <a:path w="4613909" h="3925570">
                  <a:moveTo>
                    <a:pt x="4613402" y="2665196"/>
                  </a:moveTo>
                  <a:lnTo>
                    <a:pt x="4609135" y="2617609"/>
                  </a:lnTo>
                  <a:lnTo>
                    <a:pt x="4596828" y="2572816"/>
                  </a:lnTo>
                  <a:lnTo>
                    <a:pt x="4577245" y="2531567"/>
                  </a:lnTo>
                  <a:lnTo>
                    <a:pt x="4551121" y="2494610"/>
                  </a:lnTo>
                  <a:lnTo>
                    <a:pt x="4519219" y="2462695"/>
                  </a:lnTo>
                  <a:lnTo>
                    <a:pt x="4482262" y="2436571"/>
                  </a:lnTo>
                  <a:lnTo>
                    <a:pt x="4441012" y="2416987"/>
                  </a:lnTo>
                  <a:lnTo>
                    <a:pt x="4396206" y="2404681"/>
                  </a:lnTo>
                  <a:lnTo>
                    <a:pt x="4348619" y="2400414"/>
                  </a:lnTo>
                  <a:lnTo>
                    <a:pt x="264795" y="2400414"/>
                  </a:lnTo>
                  <a:lnTo>
                    <a:pt x="217195" y="2404681"/>
                  </a:lnTo>
                  <a:lnTo>
                    <a:pt x="172389" y="2416987"/>
                  </a:lnTo>
                  <a:lnTo>
                    <a:pt x="131140" y="2436571"/>
                  </a:lnTo>
                  <a:lnTo>
                    <a:pt x="94183" y="2462695"/>
                  </a:lnTo>
                  <a:lnTo>
                    <a:pt x="62268" y="2494610"/>
                  </a:lnTo>
                  <a:lnTo>
                    <a:pt x="36144" y="2531567"/>
                  </a:lnTo>
                  <a:lnTo>
                    <a:pt x="16560" y="2572816"/>
                  </a:lnTo>
                  <a:lnTo>
                    <a:pt x="4267" y="2617609"/>
                  </a:lnTo>
                  <a:lnTo>
                    <a:pt x="0" y="2665196"/>
                  </a:lnTo>
                  <a:lnTo>
                    <a:pt x="0" y="2861729"/>
                  </a:lnTo>
                  <a:lnTo>
                    <a:pt x="4267" y="2909328"/>
                  </a:lnTo>
                  <a:lnTo>
                    <a:pt x="16560" y="2954121"/>
                  </a:lnTo>
                  <a:lnTo>
                    <a:pt x="36144" y="2995371"/>
                  </a:lnTo>
                  <a:lnTo>
                    <a:pt x="62268" y="3032328"/>
                  </a:lnTo>
                  <a:lnTo>
                    <a:pt x="94183" y="3064243"/>
                  </a:lnTo>
                  <a:lnTo>
                    <a:pt x="131140" y="3090367"/>
                  </a:lnTo>
                  <a:lnTo>
                    <a:pt x="172389" y="3109950"/>
                  </a:lnTo>
                  <a:lnTo>
                    <a:pt x="217195" y="3122244"/>
                  </a:lnTo>
                  <a:lnTo>
                    <a:pt x="264795" y="3126511"/>
                  </a:lnTo>
                  <a:lnTo>
                    <a:pt x="4348619" y="3126511"/>
                  </a:lnTo>
                  <a:lnTo>
                    <a:pt x="4396206" y="3122244"/>
                  </a:lnTo>
                  <a:lnTo>
                    <a:pt x="4441012" y="3109950"/>
                  </a:lnTo>
                  <a:lnTo>
                    <a:pt x="4482262" y="3090367"/>
                  </a:lnTo>
                  <a:lnTo>
                    <a:pt x="4519219" y="3064243"/>
                  </a:lnTo>
                  <a:lnTo>
                    <a:pt x="4551121" y="3032328"/>
                  </a:lnTo>
                  <a:lnTo>
                    <a:pt x="4577245" y="2995371"/>
                  </a:lnTo>
                  <a:lnTo>
                    <a:pt x="4596828" y="2954121"/>
                  </a:lnTo>
                  <a:lnTo>
                    <a:pt x="4609135" y="2909328"/>
                  </a:lnTo>
                  <a:lnTo>
                    <a:pt x="4613402" y="2861729"/>
                  </a:lnTo>
                  <a:lnTo>
                    <a:pt x="4613402" y="2665196"/>
                  </a:lnTo>
                  <a:close/>
                </a:path>
                <a:path w="4613909" h="3925570">
                  <a:moveTo>
                    <a:pt x="4613402" y="1874710"/>
                  </a:moveTo>
                  <a:lnTo>
                    <a:pt x="4609135" y="1827110"/>
                  </a:lnTo>
                  <a:lnTo>
                    <a:pt x="4596828" y="1782305"/>
                  </a:lnTo>
                  <a:lnTo>
                    <a:pt x="4577245" y="1741055"/>
                  </a:lnTo>
                  <a:lnTo>
                    <a:pt x="4551121" y="1704098"/>
                  </a:lnTo>
                  <a:lnTo>
                    <a:pt x="4519219" y="1672183"/>
                  </a:lnTo>
                  <a:lnTo>
                    <a:pt x="4482262" y="1646059"/>
                  </a:lnTo>
                  <a:lnTo>
                    <a:pt x="4441012" y="1626476"/>
                  </a:lnTo>
                  <a:lnTo>
                    <a:pt x="4396206" y="1614182"/>
                  </a:lnTo>
                  <a:lnTo>
                    <a:pt x="4348619" y="1609915"/>
                  </a:lnTo>
                  <a:lnTo>
                    <a:pt x="264795" y="1609915"/>
                  </a:lnTo>
                  <a:lnTo>
                    <a:pt x="217195" y="1614182"/>
                  </a:lnTo>
                  <a:lnTo>
                    <a:pt x="172389" y="1626476"/>
                  </a:lnTo>
                  <a:lnTo>
                    <a:pt x="131140" y="1646059"/>
                  </a:lnTo>
                  <a:lnTo>
                    <a:pt x="94183" y="1672183"/>
                  </a:lnTo>
                  <a:lnTo>
                    <a:pt x="62268" y="1704098"/>
                  </a:lnTo>
                  <a:lnTo>
                    <a:pt x="36144" y="1741055"/>
                  </a:lnTo>
                  <a:lnTo>
                    <a:pt x="16560" y="1782305"/>
                  </a:lnTo>
                  <a:lnTo>
                    <a:pt x="4267" y="1827110"/>
                  </a:lnTo>
                  <a:lnTo>
                    <a:pt x="0" y="1874710"/>
                  </a:lnTo>
                  <a:lnTo>
                    <a:pt x="0" y="2071230"/>
                  </a:lnTo>
                  <a:lnTo>
                    <a:pt x="4267" y="2118817"/>
                  </a:lnTo>
                  <a:lnTo>
                    <a:pt x="16560" y="2163622"/>
                  </a:lnTo>
                  <a:lnTo>
                    <a:pt x="36144" y="2204872"/>
                  </a:lnTo>
                  <a:lnTo>
                    <a:pt x="62268" y="2241829"/>
                  </a:lnTo>
                  <a:lnTo>
                    <a:pt x="94183" y="2273731"/>
                  </a:lnTo>
                  <a:lnTo>
                    <a:pt x="131140" y="2299855"/>
                  </a:lnTo>
                  <a:lnTo>
                    <a:pt x="172389" y="2319439"/>
                  </a:lnTo>
                  <a:lnTo>
                    <a:pt x="217195" y="2331745"/>
                  </a:lnTo>
                  <a:lnTo>
                    <a:pt x="264795" y="2336012"/>
                  </a:lnTo>
                  <a:lnTo>
                    <a:pt x="4348619" y="2336012"/>
                  </a:lnTo>
                  <a:lnTo>
                    <a:pt x="4396206" y="2331745"/>
                  </a:lnTo>
                  <a:lnTo>
                    <a:pt x="4441012" y="2319439"/>
                  </a:lnTo>
                  <a:lnTo>
                    <a:pt x="4482262" y="2299855"/>
                  </a:lnTo>
                  <a:lnTo>
                    <a:pt x="4519219" y="2273731"/>
                  </a:lnTo>
                  <a:lnTo>
                    <a:pt x="4551121" y="2241829"/>
                  </a:lnTo>
                  <a:lnTo>
                    <a:pt x="4577245" y="2204872"/>
                  </a:lnTo>
                  <a:lnTo>
                    <a:pt x="4596828" y="2163622"/>
                  </a:lnTo>
                  <a:lnTo>
                    <a:pt x="4609135" y="2118817"/>
                  </a:lnTo>
                  <a:lnTo>
                    <a:pt x="4613402" y="2071230"/>
                  </a:lnTo>
                  <a:lnTo>
                    <a:pt x="4613402" y="1874710"/>
                  </a:lnTo>
                  <a:close/>
                </a:path>
                <a:path w="4613909" h="3925570">
                  <a:moveTo>
                    <a:pt x="4613402" y="1059154"/>
                  </a:moveTo>
                  <a:lnTo>
                    <a:pt x="4609135" y="1011555"/>
                  </a:lnTo>
                  <a:lnTo>
                    <a:pt x="4596828" y="966762"/>
                  </a:lnTo>
                  <a:lnTo>
                    <a:pt x="4577245" y="925512"/>
                  </a:lnTo>
                  <a:lnTo>
                    <a:pt x="4551121" y="888555"/>
                  </a:lnTo>
                  <a:lnTo>
                    <a:pt x="4519219" y="856640"/>
                  </a:lnTo>
                  <a:lnTo>
                    <a:pt x="4482262" y="830516"/>
                  </a:lnTo>
                  <a:lnTo>
                    <a:pt x="4441012" y="810933"/>
                  </a:lnTo>
                  <a:lnTo>
                    <a:pt x="4396206" y="798639"/>
                  </a:lnTo>
                  <a:lnTo>
                    <a:pt x="4348619" y="794372"/>
                  </a:lnTo>
                  <a:lnTo>
                    <a:pt x="264795" y="794372"/>
                  </a:lnTo>
                  <a:lnTo>
                    <a:pt x="217195" y="798639"/>
                  </a:lnTo>
                  <a:lnTo>
                    <a:pt x="172389" y="810933"/>
                  </a:lnTo>
                  <a:lnTo>
                    <a:pt x="131140" y="830516"/>
                  </a:lnTo>
                  <a:lnTo>
                    <a:pt x="94183" y="856640"/>
                  </a:lnTo>
                  <a:lnTo>
                    <a:pt x="62268" y="888555"/>
                  </a:lnTo>
                  <a:lnTo>
                    <a:pt x="36144" y="925512"/>
                  </a:lnTo>
                  <a:lnTo>
                    <a:pt x="16560" y="966762"/>
                  </a:lnTo>
                  <a:lnTo>
                    <a:pt x="4267" y="1011555"/>
                  </a:lnTo>
                  <a:lnTo>
                    <a:pt x="0" y="1059154"/>
                  </a:lnTo>
                  <a:lnTo>
                    <a:pt x="0" y="1255674"/>
                  </a:lnTo>
                  <a:lnTo>
                    <a:pt x="4267" y="1303274"/>
                  </a:lnTo>
                  <a:lnTo>
                    <a:pt x="16560" y="1348066"/>
                  </a:lnTo>
                  <a:lnTo>
                    <a:pt x="36144" y="1389316"/>
                  </a:lnTo>
                  <a:lnTo>
                    <a:pt x="62268" y="1426273"/>
                  </a:lnTo>
                  <a:lnTo>
                    <a:pt x="94183" y="1458188"/>
                  </a:lnTo>
                  <a:lnTo>
                    <a:pt x="131140" y="1484312"/>
                  </a:lnTo>
                  <a:lnTo>
                    <a:pt x="172389" y="1503895"/>
                  </a:lnTo>
                  <a:lnTo>
                    <a:pt x="217195" y="1516202"/>
                  </a:lnTo>
                  <a:lnTo>
                    <a:pt x="264795" y="1520469"/>
                  </a:lnTo>
                  <a:lnTo>
                    <a:pt x="4348619" y="1520469"/>
                  </a:lnTo>
                  <a:lnTo>
                    <a:pt x="4396206" y="1516202"/>
                  </a:lnTo>
                  <a:lnTo>
                    <a:pt x="4441012" y="1503895"/>
                  </a:lnTo>
                  <a:lnTo>
                    <a:pt x="4482262" y="1484312"/>
                  </a:lnTo>
                  <a:lnTo>
                    <a:pt x="4519219" y="1458188"/>
                  </a:lnTo>
                  <a:lnTo>
                    <a:pt x="4551121" y="1426273"/>
                  </a:lnTo>
                  <a:lnTo>
                    <a:pt x="4577245" y="1389316"/>
                  </a:lnTo>
                  <a:lnTo>
                    <a:pt x="4596828" y="1348066"/>
                  </a:lnTo>
                  <a:lnTo>
                    <a:pt x="4609135" y="1303274"/>
                  </a:lnTo>
                  <a:lnTo>
                    <a:pt x="4613402" y="1255674"/>
                  </a:lnTo>
                  <a:lnTo>
                    <a:pt x="4613402" y="1059154"/>
                  </a:lnTo>
                  <a:close/>
                </a:path>
                <a:path w="4613909" h="3925570">
                  <a:moveTo>
                    <a:pt x="4613402" y="264782"/>
                  </a:moveTo>
                  <a:lnTo>
                    <a:pt x="4609135" y="217195"/>
                  </a:lnTo>
                  <a:lnTo>
                    <a:pt x="4596828" y="172402"/>
                  </a:lnTo>
                  <a:lnTo>
                    <a:pt x="4577245" y="131152"/>
                  </a:lnTo>
                  <a:lnTo>
                    <a:pt x="4551121" y="94195"/>
                  </a:lnTo>
                  <a:lnTo>
                    <a:pt x="4519219" y="62280"/>
                  </a:lnTo>
                  <a:lnTo>
                    <a:pt x="4482262" y="36156"/>
                  </a:lnTo>
                  <a:lnTo>
                    <a:pt x="4441012" y="16573"/>
                  </a:lnTo>
                  <a:lnTo>
                    <a:pt x="4396206" y="4267"/>
                  </a:lnTo>
                  <a:lnTo>
                    <a:pt x="4348619" y="0"/>
                  </a:lnTo>
                  <a:lnTo>
                    <a:pt x="264795" y="0"/>
                  </a:lnTo>
                  <a:lnTo>
                    <a:pt x="217195" y="4267"/>
                  </a:lnTo>
                  <a:lnTo>
                    <a:pt x="172389" y="16573"/>
                  </a:lnTo>
                  <a:lnTo>
                    <a:pt x="131140" y="36156"/>
                  </a:lnTo>
                  <a:lnTo>
                    <a:pt x="94183" y="62280"/>
                  </a:lnTo>
                  <a:lnTo>
                    <a:pt x="62268" y="94195"/>
                  </a:lnTo>
                  <a:lnTo>
                    <a:pt x="36144" y="131152"/>
                  </a:lnTo>
                  <a:lnTo>
                    <a:pt x="16560" y="172402"/>
                  </a:lnTo>
                  <a:lnTo>
                    <a:pt x="4267" y="217195"/>
                  </a:lnTo>
                  <a:lnTo>
                    <a:pt x="0" y="264782"/>
                  </a:lnTo>
                  <a:lnTo>
                    <a:pt x="0" y="461302"/>
                  </a:lnTo>
                  <a:lnTo>
                    <a:pt x="4267" y="508901"/>
                  </a:lnTo>
                  <a:lnTo>
                    <a:pt x="16560" y="553707"/>
                  </a:lnTo>
                  <a:lnTo>
                    <a:pt x="36144" y="594956"/>
                  </a:lnTo>
                  <a:lnTo>
                    <a:pt x="62268" y="631913"/>
                  </a:lnTo>
                  <a:lnTo>
                    <a:pt x="94183" y="663829"/>
                  </a:lnTo>
                  <a:lnTo>
                    <a:pt x="131140" y="689952"/>
                  </a:lnTo>
                  <a:lnTo>
                    <a:pt x="172389" y="709536"/>
                  </a:lnTo>
                  <a:lnTo>
                    <a:pt x="217195" y="721842"/>
                  </a:lnTo>
                  <a:lnTo>
                    <a:pt x="264795" y="726097"/>
                  </a:lnTo>
                  <a:lnTo>
                    <a:pt x="4348619" y="726097"/>
                  </a:lnTo>
                  <a:lnTo>
                    <a:pt x="4396206" y="721842"/>
                  </a:lnTo>
                  <a:lnTo>
                    <a:pt x="4441012" y="709536"/>
                  </a:lnTo>
                  <a:lnTo>
                    <a:pt x="4482262" y="689952"/>
                  </a:lnTo>
                  <a:lnTo>
                    <a:pt x="4519219" y="663829"/>
                  </a:lnTo>
                  <a:lnTo>
                    <a:pt x="4551121" y="631913"/>
                  </a:lnTo>
                  <a:lnTo>
                    <a:pt x="4577245" y="594956"/>
                  </a:lnTo>
                  <a:lnTo>
                    <a:pt x="4596828" y="553707"/>
                  </a:lnTo>
                  <a:lnTo>
                    <a:pt x="4609135" y="508901"/>
                  </a:lnTo>
                  <a:lnTo>
                    <a:pt x="4613402" y="461302"/>
                  </a:lnTo>
                  <a:lnTo>
                    <a:pt x="4613402" y="264782"/>
                  </a:lnTo>
                  <a:close/>
                </a:path>
              </a:pathLst>
            </a:custGeom>
            <a:solidFill>
              <a:srgbClr val="4B2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650297" y="2316554"/>
            <a:ext cx="4613910" cy="726440"/>
          </a:xfrm>
          <a:custGeom>
            <a:avLst/>
            <a:gdLst/>
            <a:ahLst/>
            <a:cxnLst/>
            <a:rect l="l" t="t" r="r" b="b"/>
            <a:pathLst>
              <a:path w="4613910" h="726439">
                <a:moveTo>
                  <a:pt x="4348607" y="0"/>
                </a:moveTo>
                <a:lnTo>
                  <a:pt x="264769" y="0"/>
                </a:lnTo>
                <a:lnTo>
                  <a:pt x="217177" y="4266"/>
                </a:lnTo>
                <a:lnTo>
                  <a:pt x="172383" y="16566"/>
                </a:lnTo>
                <a:lnTo>
                  <a:pt x="131135" y="36152"/>
                </a:lnTo>
                <a:lnTo>
                  <a:pt x="94182" y="62275"/>
                </a:lnTo>
                <a:lnTo>
                  <a:pt x="62270" y="94189"/>
                </a:lnTo>
                <a:lnTo>
                  <a:pt x="36148" y="131144"/>
                </a:lnTo>
                <a:lnTo>
                  <a:pt x="16564" y="172394"/>
                </a:lnTo>
                <a:lnTo>
                  <a:pt x="4265" y="217189"/>
                </a:lnTo>
                <a:lnTo>
                  <a:pt x="0" y="264782"/>
                </a:lnTo>
                <a:lnTo>
                  <a:pt x="0" y="461302"/>
                </a:lnTo>
                <a:lnTo>
                  <a:pt x="4265" y="508902"/>
                </a:lnTo>
                <a:lnTo>
                  <a:pt x="16564" y="553702"/>
                </a:lnTo>
                <a:lnTo>
                  <a:pt x="36148" y="594954"/>
                </a:lnTo>
                <a:lnTo>
                  <a:pt x="62270" y="631910"/>
                </a:lnTo>
                <a:lnTo>
                  <a:pt x="94182" y="663824"/>
                </a:lnTo>
                <a:lnTo>
                  <a:pt x="131135" y="689947"/>
                </a:lnTo>
                <a:lnTo>
                  <a:pt x="172383" y="709532"/>
                </a:lnTo>
                <a:lnTo>
                  <a:pt x="217177" y="721831"/>
                </a:lnTo>
                <a:lnTo>
                  <a:pt x="264769" y="726097"/>
                </a:lnTo>
                <a:lnTo>
                  <a:pt x="4348607" y="726097"/>
                </a:lnTo>
                <a:lnTo>
                  <a:pt x="4396203" y="721831"/>
                </a:lnTo>
                <a:lnTo>
                  <a:pt x="4441001" y="709532"/>
                </a:lnTo>
                <a:lnTo>
                  <a:pt x="4482253" y="689947"/>
                </a:lnTo>
                <a:lnTo>
                  <a:pt x="4519210" y="663824"/>
                </a:lnTo>
                <a:lnTo>
                  <a:pt x="4551124" y="631910"/>
                </a:lnTo>
                <a:lnTo>
                  <a:pt x="4577249" y="594954"/>
                </a:lnTo>
                <a:lnTo>
                  <a:pt x="4596835" y="553702"/>
                </a:lnTo>
                <a:lnTo>
                  <a:pt x="4609135" y="508902"/>
                </a:lnTo>
                <a:lnTo>
                  <a:pt x="4613402" y="461302"/>
                </a:lnTo>
                <a:lnTo>
                  <a:pt x="4613402" y="264782"/>
                </a:lnTo>
                <a:lnTo>
                  <a:pt x="4609135" y="217189"/>
                </a:lnTo>
                <a:lnTo>
                  <a:pt x="4596835" y="172394"/>
                </a:lnTo>
                <a:lnTo>
                  <a:pt x="4577249" y="131144"/>
                </a:lnTo>
                <a:lnTo>
                  <a:pt x="4551124" y="94189"/>
                </a:lnTo>
                <a:lnTo>
                  <a:pt x="4519210" y="62275"/>
                </a:lnTo>
                <a:lnTo>
                  <a:pt x="4482253" y="36152"/>
                </a:lnTo>
                <a:lnTo>
                  <a:pt x="4441001" y="16566"/>
                </a:lnTo>
                <a:lnTo>
                  <a:pt x="4396203" y="4266"/>
                </a:lnTo>
                <a:lnTo>
                  <a:pt x="4348607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0297" y="3110919"/>
            <a:ext cx="4613910" cy="726440"/>
          </a:xfrm>
          <a:custGeom>
            <a:avLst/>
            <a:gdLst/>
            <a:ahLst/>
            <a:cxnLst/>
            <a:rect l="l" t="t" r="r" b="b"/>
            <a:pathLst>
              <a:path w="4613910" h="726439">
                <a:moveTo>
                  <a:pt x="4348607" y="0"/>
                </a:moveTo>
                <a:lnTo>
                  <a:pt x="264769" y="0"/>
                </a:lnTo>
                <a:lnTo>
                  <a:pt x="217177" y="4265"/>
                </a:lnTo>
                <a:lnTo>
                  <a:pt x="172383" y="16564"/>
                </a:lnTo>
                <a:lnTo>
                  <a:pt x="131135" y="36149"/>
                </a:lnTo>
                <a:lnTo>
                  <a:pt x="94182" y="62271"/>
                </a:lnTo>
                <a:lnTo>
                  <a:pt x="62270" y="94184"/>
                </a:lnTo>
                <a:lnTo>
                  <a:pt x="36148" y="131139"/>
                </a:lnTo>
                <a:lnTo>
                  <a:pt x="16564" y="172389"/>
                </a:lnTo>
                <a:lnTo>
                  <a:pt x="4265" y="217185"/>
                </a:lnTo>
                <a:lnTo>
                  <a:pt x="0" y="264782"/>
                </a:lnTo>
                <a:lnTo>
                  <a:pt x="0" y="461302"/>
                </a:lnTo>
                <a:lnTo>
                  <a:pt x="4265" y="508898"/>
                </a:lnTo>
                <a:lnTo>
                  <a:pt x="16564" y="553696"/>
                </a:lnTo>
                <a:lnTo>
                  <a:pt x="36148" y="594948"/>
                </a:lnTo>
                <a:lnTo>
                  <a:pt x="62270" y="631905"/>
                </a:lnTo>
                <a:lnTo>
                  <a:pt x="94182" y="663820"/>
                </a:lnTo>
                <a:lnTo>
                  <a:pt x="131135" y="689944"/>
                </a:lnTo>
                <a:lnTo>
                  <a:pt x="172383" y="709530"/>
                </a:lnTo>
                <a:lnTo>
                  <a:pt x="217177" y="721830"/>
                </a:lnTo>
                <a:lnTo>
                  <a:pt x="264769" y="726097"/>
                </a:lnTo>
                <a:lnTo>
                  <a:pt x="4348607" y="726097"/>
                </a:lnTo>
                <a:lnTo>
                  <a:pt x="4396203" y="721830"/>
                </a:lnTo>
                <a:lnTo>
                  <a:pt x="4441001" y="709530"/>
                </a:lnTo>
                <a:lnTo>
                  <a:pt x="4482253" y="689944"/>
                </a:lnTo>
                <a:lnTo>
                  <a:pt x="4519210" y="663820"/>
                </a:lnTo>
                <a:lnTo>
                  <a:pt x="4551124" y="631905"/>
                </a:lnTo>
                <a:lnTo>
                  <a:pt x="4577249" y="594948"/>
                </a:lnTo>
                <a:lnTo>
                  <a:pt x="4596835" y="553696"/>
                </a:lnTo>
                <a:lnTo>
                  <a:pt x="4609135" y="508898"/>
                </a:lnTo>
                <a:lnTo>
                  <a:pt x="4613402" y="461302"/>
                </a:lnTo>
                <a:lnTo>
                  <a:pt x="4613402" y="264782"/>
                </a:lnTo>
                <a:lnTo>
                  <a:pt x="4609135" y="217185"/>
                </a:lnTo>
                <a:lnTo>
                  <a:pt x="4596835" y="172389"/>
                </a:lnTo>
                <a:lnTo>
                  <a:pt x="4577249" y="131139"/>
                </a:lnTo>
                <a:lnTo>
                  <a:pt x="4551124" y="94184"/>
                </a:lnTo>
                <a:lnTo>
                  <a:pt x="4519210" y="62271"/>
                </a:lnTo>
                <a:lnTo>
                  <a:pt x="4482253" y="36149"/>
                </a:lnTo>
                <a:lnTo>
                  <a:pt x="4441001" y="16564"/>
                </a:lnTo>
                <a:lnTo>
                  <a:pt x="4396203" y="4265"/>
                </a:lnTo>
                <a:lnTo>
                  <a:pt x="4348607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0297" y="3926460"/>
            <a:ext cx="4613910" cy="726440"/>
          </a:xfrm>
          <a:custGeom>
            <a:avLst/>
            <a:gdLst/>
            <a:ahLst/>
            <a:cxnLst/>
            <a:rect l="l" t="t" r="r" b="b"/>
            <a:pathLst>
              <a:path w="4613910" h="726439">
                <a:moveTo>
                  <a:pt x="4348607" y="0"/>
                </a:moveTo>
                <a:lnTo>
                  <a:pt x="264769" y="0"/>
                </a:lnTo>
                <a:lnTo>
                  <a:pt x="217177" y="4266"/>
                </a:lnTo>
                <a:lnTo>
                  <a:pt x="172383" y="16566"/>
                </a:lnTo>
                <a:lnTo>
                  <a:pt x="131135" y="36152"/>
                </a:lnTo>
                <a:lnTo>
                  <a:pt x="94182" y="62277"/>
                </a:lnTo>
                <a:lnTo>
                  <a:pt x="62270" y="94191"/>
                </a:lnTo>
                <a:lnTo>
                  <a:pt x="36148" y="131148"/>
                </a:lnTo>
                <a:lnTo>
                  <a:pt x="16564" y="172400"/>
                </a:lnTo>
                <a:lnTo>
                  <a:pt x="4265" y="217198"/>
                </a:lnTo>
                <a:lnTo>
                  <a:pt x="0" y="264795"/>
                </a:lnTo>
                <a:lnTo>
                  <a:pt x="0" y="461314"/>
                </a:lnTo>
                <a:lnTo>
                  <a:pt x="4265" y="508911"/>
                </a:lnTo>
                <a:lnTo>
                  <a:pt x="16564" y="553708"/>
                </a:lnTo>
                <a:lnTo>
                  <a:pt x="36148" y="594957"/>
                </a:lnTo>
                <a:lnTo>
                  <a:pt x="62270" y="631912"/>
                </a:lnTo>
                <a:lnTo>
                  <a:pt x="94182" y="663825"/>
                </a:lnTo>
                <a:lnTo>
                  <a:pt x="131135" y="689947"/>
                </a:lnTo>
                <a:lnTo>
                  <a:pt x="172383" y="709532"/>
                </a:lnTo>
                <a:lnTo>
                  <a:pt x="217177" y="721831"/>
                </a:lnTo>
                <a:lnTo>
                  <a:pt x="264769" y="726097"/>
                </a:lnTo>
                <a:lnTo>
                  <a:pt x="4348607" y="726097"/>
                </a:lnTo>
                <a:lnTo>
                  <a:pt x="4396203" y="721831"/>
                </a:lnTo>
                <a:lnTo>
                  <a:pt x="4441001" y="709532"/>
                </a:lnTo>
                <a:lnTo>
                  <a:pt x="4482253" y="689947"/>
                </a:lnTo>
                <a:lnTo>
                  <a:pt x="4519210" y="663825"/>
                </a:lnTo>
                <a:lnTo>
                  <a:pt x="4551124" y="631912"/>
                </a:lnTo>
                <a:lnTo>
                  <a:pt x="4577249" y="594957"/>
                </a:lnTo>
                <a:lnTo>
                  <a:pt x="4596835" y="553708"/>
                </a:lnTo>
                <a:lnTo>
                  <a:pt x="4609135" y="508911"/>
                </a:lnTo>
                <a:lnTo>
                  <a:pt x="4613402" y="461314"/>
                </a:lnTo>
                <a:lnTo>
                  <a:pt x="4613402" y="264795"/>
                </a:lnTo>
                <a:lnTo>
                  <a:pt x="4609135" y="217198"/>
                </a:lnTo>
                <a:lnTo>
                  <a:pt x="4596835" y="172400"/>
                </a:lnTo>
                <a:lnTo>
                  <a:pt x="4577249" y="131148"/>
                </a:lnTo>
                <a:lnTo>
                  <a:pt x="4551124" y="94191"/>
                </a:lnTo>
                <a:lnTo>
                  <a:pt x="4519210" y="62277"/>
                </a:lnTo>
                <a:lnTo>
                  <a:pt x="4482253" y="36152"/>
                </a:lnTo>
                <a:lnTo>
                  <a:pt x="4441001" y="16566"/>
                </a:lnTo>
                <a:lnTo>
                  <a:pt x="4396203" y="4266"/>
                </a:lnTo>
                <a:lnTo>
                  <a:pt x="4348607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0297" y="4716966"/>
            <a:ext cx="4613910" cy="726440"/>
          </a:xfrm>
          <a:custGeom>
            <a:avLst/>
            <a:gdLst/>
            <a:ahLst/>
            <a:cxnLst/>
            <a:rect l="l" t="t" r="r" b="b"/>
            <a:pathLst>
              <a:path w="4613910" h="726439">
                <a:moveTo>
                  <a:pt x="4348607" y="0"/>
                </a:moveTo>
                <a:lnTo>
                  <a:pt x="264769" y="0"/>
                </a:lnTo>
                <a:lnTo>
                  <a:pt x="217177" y="4266"/>
                </a:lnTo>
                <a:lnTo>
                  <a:pt x="172383" y="16566"/>
                </a:lnTo>
                <a:lnTo>
                  <a:pt x="131135" y="36152"/>
                </a:lnTo>
                <a:lnTo>
                  <a:pt x="94182" y="62275"/>
                </a:lnTo>
                <a:lnTo>
                  <a:pt x="62270" y="94189"/>
                </a:lnTo>
                <a:lnTo>
                  <a:pt x="36148" y="131144"/>
                </a:lnTo>
                <a:lnTo>
                  <a:pt x="16564" y="172394"/>
                </a:lnTo>
                <a:lnTo>
                  <a:pt x="4265" y="217189"/>
                </a:lnTo>
                <a:lnTo>
                  <a:pt x="0" y="264782"/>
                </a:lnTo>
                <a:lnTo>
                  <a:pt x="0" y="461314"/>
                </a:lnTo>
                <a:lnTo>
                  <a:pt x="4265" y="508911"/>
                </a:lnTo>
                <a:lnTo>
                  <a:pt x="16564" y="553708"/>
                </a:lnTo>
                <a:lnTo>
                  <a:pt x="36148" y="594957"/>
                </a:lnTo>
                <a:lnTo>
                  <a:pt x="62270" y="631912"/>
                </a:lnTo>
                <a:lnTo>
                  <a:pt x="94182" y="663825"/>
                </a:lnTo>
                <a:lnTo>
                  <a:pt x="131135" y="689947"/>
                </a:lnTo>
                <a:lnTo>
                  <a:pt x="172383" y="709532"/>
                </a:lnTo>
                <a:lnTo>
                  <a:pt x="217177" y="721831"/>
                </a:lnTo>
                <a:lnTo>
                  <a:pt x="264769" y="726097"/>
                </a:lnTo>
                <a:lnTo>
                  <a:pt x="4348607" y="726097"/>
                </a:lnTo>
                <a:lnTo>
                  <a:pt x="4396203" y="721831"/>
                </a:lnTo>
                <a:lnTo>
                  <a:pt x="4441001" y="709532"/>
                </a:lnTo>
                <a:lnTo>
                  <a:pt x="4482253" y="689947"/>
                </a:lnTo>
                <a:lnTo>
                  <a:pt x="4519210" y="663825"/>
                </a:lnTo>
                <a:lnTo>
                  <a:pt x="4551124" y="631912"/>
                </a:lnTo>
                <a:lnTo>
                  <a:pt x="4577249" y="594957"/>
                </a:lnTo>
                <a:lnTo>
                  <a:pt x="4596835" y="553708"/>
                </a:lnTo>
                <a:lnTo>
                  <a:pt x="4609135" y="508911"/>
                </a:lnTo>
                <a:lnTo>
                  <a:pt x="4613402" y="461314"/>
                </a:lnTo>
                <a:lnTo>
                  <a:pt x="4613402" y="264782"/>
                </a:lnTo>
                <a:lnTo>
                  <a:pt x="4609135" y="217189"/>
                </a:lnTo>
                <a:lnTo>
                  <a:pt x="4596835" y="172394"/>
                </a:lnTo>
                <a:lnTo>
                  <a:pt x="4577249" y="131144"/>
                </a:lnTo>
                <a:lnTo>
                  <a:pt x="4551124" y="94189"/>
                </a:lnTo>
                <a:lnTo>
                  <a:pt x="4519210" y="62275"/>
                </a:lnTo>
                <a:lnTo>
                  <a:pt x="4482253" y="36152"/>
                </a:lnTo>
                <a:lnTo>
                  <a:pt x="4441001" y="16566"/>
                </a:lnTo>
                <a:lnTo>
                  <a:pt x="4396203" y="4266"/>
                </a:lnTo>
                <a:lnTo>
                  <a:pt x="4348607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0297" y="5515554"/>
            <a:ext cx="4613910" cy="726440"/>
          </a:xfrm>
          <a:custGeom>
            <a:avLst/>
            <a:gdLst/>
            <a:ahLst/>
            <a:cxnLst/>
            <a:rect l="l" t="t" r="r" b="b"/>
            <a:pathLst>
              <a:path w="4613910" h="726439">
                <a:moveTo>
                  <a:pt x="4348607" y="0"/>
                </a:moveTo>
                <a:lnTo>
                  <a:pt x="264769" y="0"/>
                </a:lnTo>
                <a:lnTo>
                  <a:pt x="217177" y="4266"/>
                </a:lnTo>
                <a:lnTo>
                  <a:pt x="172383" y="16566"/>
                </a:lnTo>
                <a:lnTo>
                  <a:pt x="131135" y="36152"/>
                </a:lnTo>
                <a:lnTo>
                  <a:pt x="94182" y="62275"/>
                </a:lnTo>
                <a:lnTo>
                  <a:pt x="62270" y="94189"/>
                </a:lnTo>
                <a:lnTo>
                  <a:pt x="36148" y="131144"/>
                </a:lnTo>
                <a:lnTo>
                  <a:pt x="16564" y="172394"/>
                </a:lnTo>
                <a:lnTo>
                  <a:pt x="4265" y="217189"/>
                </a:lnTo>
                <a:lnTo>
                  <a:pt x="0" y="264782"/>
                </a:lnTo>
                <a:lnTo>
                  <a:pt x="0" y="461314"/>
                </a:lnTo>
                <a:lnTo>
                  <a:pt x="4265" y="508911"/>
                </a:lnTo>
                <a:lnTo>
                  <a:pt x="16564" y="553708"/>
                </a:lnTo>
                <a:lnTo>
                  <a:pt x="36148" y="594957"/>
                </a:lnTo>
                <a:lnTo>
                  <a:pt x="62270" y="631912"/>
                </a:lnTo>
                <a:lnTo>
                  <a:pt x="94182" y="663825"/>
                </a:lnTo>
                <a:lnTo>
                  <a:pt x="131135" y="689947"/>
                </a:lnTo>
                <a:lnTo>
                  <a:pt x="172383" y="709532"/>
                </a:lnTo>
                <a:lnTo>
                  <a:pt x="217177" y="721831"/>
                </a:lnTo>
                <a:lnTo>
                  <a:pt x="264769" y="726097"/>
                </a:lnTo>
                <a:lnTo>
                  <a:pt x="4348607" y="726097"/>
                </a:lnTo>
                <a:lnTo>
                  <a:pt x="4396203" y="721831"/>
                </a:lnTo>
                <a:lnTo>
                  <a:pt x="4441001" y="709532"/>
                </a:lnTo>
                <a:lnTo>
                  <a:pt x="4482253" y="689947"/>
                </a:lnTo>
                <a:lnTo>
                  <a:pt x="4519210" y="663825"/>
                </a:lnTo>
                <a:lnTo>
                  <a:pt x="4551124" y="631912"/>
                </a:lnTo>
                <a:lnTo>
                  <a:pt x="4577249" y="594957"/>
                </a:lnTo>
                <a:lnTo>
                  <a:pt x="4596835" y="553708"/>
                </a:lnTo>
                <a:lnTo>
                  <a:pt x="4609135" y="508911"/>
                </a:lnTo>
                <a:lnTo>
                  <a:pt x="4613402" y="461314"/>
                </a:lnTo>
                <a:lnTo>
                  <a:pt x="4613402" y="264782"/>
                </a:lnTo>
                <a:lnTo>
                  <a:pt x="4609135" y="217189"/>
                </a:lnTo>
                <a:lnTo>
                  <a:pt x="4596835" y="172394"/>
                </a:lnTo>
                <a:lnTo>
                  <a:pt x="4577249" y="131144"/>
                </a:lnTo>
                <a:lnTo>
                  <a:pt x="4551124" y="94189"/>
                </a:lnTo>
                <a:lnTo>
                  <a:pt x="4519210" y="62275"/>
                </a:lnTo>
                <a:lnTo>
                  <a:pt x="4482253" y="36152"/>
                </a:lnTo>
                <a:lnTo>
                  <a:pt x="4441001" y="16566"/>
                </a:lnTo>
                <a:lnTo>
                  <a:pt x="4396203" y="4266"/>
                </a:lnTo>
                <a:lnTo>
                  <a:pt x="4348607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280542" y="2536497"/>
            <a:ext cx="3291204" cy="3628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594" algn="ctr">
              <a:lnSpc>
                <a:spcPct val="100000"/>
              </a:lnSpc>
              <a:spcBef>
                <a:spcPts val="100"/>
              </a:spcBef>
            </a:pPr>
            <a:r>
              <a:rPr sz="1900" b="1" spc="-40" dirty="0">
                <a:solidFill>
                  <a:srgbClr val="FFFFFF"/>
                </a:solidFill>
                <a:latin typeface="Arial"/>
                <a:cs typeface="Arial"/>
              </a:rPr>
              <a:t>ЗНАНИЕ</a:t>
            </a:r>
            <a:r>
              <a:rPr sz="19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spc="-80" dirty="0">
                <a:solidFill>
                  <a:srgbClr val="FFFFFF"/>
                </a:solidFill>
                <a:latin typeface="Arial"/>
                <a:cs typeface="Arial"/>
              </a:rPr>
              <a:t>СТРАНЫ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00">
              <a:latin typeface="Arial"/>
              <a:cs typeface="Arial"/>
            </a:endParaRPr>
          </a:p>
          <a:p>
            <a:pPr marL="12700" marR="5080" algn="ctr">
              <a:lnSpc>
                <a:spcPts val="2100"/>
              </a:lnSpc>
            </a:pPr>
            <a:r>
              <a:rPr sz="1900" b="1" spc="-85" dirty="0">
                <a:solidFill>
                  <a:srgbClr val="FFFFFF"/>
                </a:solidFill>
                <a:latin typeface="Arial"/>
                <a:cs typeface="Arial"/>
              </a:rPr>
              <a:t>ВЕРНОСТЬ</a:t>
            </a:r>
            <a:r>
              <a:rPr sz="19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spc="-35" dirty="0">
                <a:solidFill>
                  <a:srgbClr val="FFFFFF"/>
                </a:solidFill>
                <a:latin typeface="Arial"/>
                <a:cs typeface="Arial"/>
              </a:rPr>
              <a:t>РОДИНЕ,</a:t>
            </a:r>
            <a:r>
              <a:rPr sz="19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spc="-90" dirty="0">
                <a:solidFill>
                  <a:srgbClr val="FFFFFF"/>
                </a:solidFill>
                <a:latin typeface="Arial"/>
                <a:cs typeface="Arial"/>
              </a:rPr>
              <a:t>СЕМЬЕ  </a:t>
            </a:r>
            <a:r>
              <a:rPr sz="1900" b="1" spc="1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9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spc="-45" dirty="0">
                <a:solidFill>
                  <a:srgbClr val="FFFFFF"/>
                </a:solidFill>
                <a:latin typeface="Arial"/>
                <a:cs typeface="Arial"/>
              </a:rPr>
              <a:t>ТОВАРИЩАМ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00">
              <a:latin typeface="Arial"/>
              <a:cs typeface="Arial"/>
            </a:endParaRPr>
          </a:p>
          <a:p>
            <a:pPr marL="233045" marR="225425" algn="ctr">
              <a:lnSpc>
                <a:spcPts val="2100"/>
              </a:lnSpc>
            </a:pPr>
            <a:r>
              <a:rPr sz="1900" b="1" spc="-55" dirty="0">
                <a:solidFill>
                  <a:srgbClr val="FFFFFF"/>
                </a:solidFill>
                <a:latin typeface="Arial"/>
                <a:cs typeface="Arial"/>
              </a:rPr>
              <a:t>ГОТОВНОСТЬ</a:t>
            </a:r>
            <a:r>
              <a:rPr sz="19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spc="4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900" b="1" spc="-65" dirty="0">
                <a:solidFill>
                  <a:srgbClr val="FFFFFF"/>
                </a:solidFill>
                <a:latin typeface="Arial"/>
                <a:cs typeface="Arial"/>
              </a:rPr>
              <a:t> ОТВЕТУ </a:t>
            </a:r>
            <a:r>
              <a:rPr sz="1900" b="1" spc="-50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spc="-30" dirty="0">
                <a:solidFill>
                  <a:srgbClr val="FFFFFF"/>
                </a:solidFill>
                <a:latin typeface="Arial"/>
                <a:cs typeface="Arial"/>
              </a:rPr>
              <a:t>НА</a:t>
            </a:r>
            <a:r>
              <a:rPr sz="19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spc="-120" dirty="0">
                <a:solidFill>
                  <a:srgbClr val="FFFFFF"/>
                </a:solidFill>
                <a:latin typeface="Arial"/>
                <a:cs typeface="Arial"/>
              </a:rPr>
              <a:t>ВЫЗОВЫ</a:t>
            </a:r>
            <a:r>
              <a:rPr sz="19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spc="-65" dirty="0">
                <a:solidFill>
                  <a:srgbClr val="FFFFFF"/>
                </a:solidFill>
                <a:latin typeface="Arial"/>
                <a:cs typeface="Arial"/>
              </a:rPr>
              <a:t>ВРЕМЕНИ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50">
              <a:latin typeface="Arial"/>
              <a:cs typeface="Arial"/>
            </a:endParaRPr>
          </a:p>
          <a:p>
            <a:pPr marL="468630" marR="398780" indent="-62230" algn="ctr">
              <a:lnSpc>
                <a:spcPts val="2100"/>
              </a:lnSpc>
            </a:pPr>
            <a:r>
              <a:rPr sz="1900" b="1" spc="-60" dirty="0">
                <a:solidFill>
                  <a:srgbClr val="FFFFFF"/>
                </a:solidFill>
                <a:latin typeface="Arial"/>
                <a:cs typeface="Arial"/>
              </a:rPr>
              <a:t>ИСТОРИЧЕСКАЯ </a:t>
            </a:r>
            <a:r>
              <a:rPr sz="19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spc="-70" dirty="0">
                <a:solidFill>
                  <a:srgbClr val="FFFFFF"/>
                </a:solidFill>
                <a:latin typeface="Arial"/>
                <a:cs typeface="Arial"/>
              </a:rPr>
              <a:t>ПРЕЕМСТВЕННОСТЬ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00">
              <a:latin typeface="Arial"/>
              <a:cs typeface="Arial"/>
            </a:endParaRPr>
          </a:p>
          <a:p>
            <a:pPr marL="290195" marR="281940" algn="ctr">
              <a:lnSpc>
                <a:spcPts val="2100"/>
              </a:lnSpc>
            </a:pPr>
            <a:r>
              <a:rPr sz="1900" b="1" spc="-35" dirty="0">
                <a:solidFill>
                  <a:srgbClr val="FFFFFF"/>
                </a:solidFill>
                <a:latin typeface="Arial"/>
                <a:cs typeface="Arial"/>
              </a:rPr>
              <a:t>МЕЖПОКОЛЕНЧЕСКОЕ  </a:t>
            </a:r>
            <a:r>
              <a:rPr sz="1900" b="1" spc="-45" dirty="0">
                <a:solidFill>
                  <a:srgbClr val="FFFFFF"/>
                </a:solidFill>
                <a:latin typeface="Arial"/>
                <a:cs typeface="Arial"/>
              </a:rPr>
              <a:t>СОТРУДНИЧЕСТВО</a:t>
            </a:r>
            <a:endParaRPr sz="19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 indent="-116205" algn="ctr">
              <a:lnSpc>
                <a:spcPts val="2100"/>
              </a:lnSpc>
              <a:spcBef>
                <a:spcPts val="320"/>
              </a:spcBef>
            </a:pPr>
            <a:r>
              <a:rPr spc="-40" dirty="0"/>
              <a:t>СВОИХ</a:t>
            </a:r>
            <a:r>
              <a:rPr spc="-45" dirty="0"/>
              <a:t> </a:t>
            </a:r>
            <a:r>
              <a:rPr spc="-75" dirty="0"/>
              <a:t>НЕ</a:t>
            </a:r>
            <a:r>
              <a:rPr spc="-45" dirty="0"/>
              <a:t> </a:t>
            </a:r>
            <a:r>
              <a:rPr spc="-90" dirty="0"/>
              <a:t>БРОСАЕМ:</a:t>
            </a:r>
            <a:r>
              <a:rPr spc="-45" dirty="0"/>
              <a:t> </a:t>
            </a:r>
            <a:r>
              <a:rPr spc="-10" dirty="0"/>
              <a:t>КАЖДЫЙ  ДЛЯ</a:t>
            </a:r>
            <a:r>
              <a:rPr spc="-45" dirty="0"/>
              <a:t> </a:t>
            </a:r>
            <a:r>
              <a:rPr spc="-85" dirty="0"/>
              <a:t>ВСЕХ</a:t>
            </a:r>
            <a:r>
              <a:rPr spc="-45" dirty="0"/>
              <a:t> </a:t>
            </a:r>
            <a:r>
              <a:rPr spc="70" dirty="0"/>
              <a:t>–</a:t>
            </a:r>
            <a:r>
              <a:rPr spc="-45" dirty="0"/>
              <a:t> </a:t>
            </a:r>
            <a:r>
              <a:rPr spc="-114" dirty="0"/>
              <a:t>ВСЕ</a:t>
            </a:r>
            <a:r>
              <a:rPr spc="-45" dirty="0"/>
              <a:t> </a:t>
            </a:r>
            <a:r>
              <a:rPr spc="-10" dirty="0"/>
              <a:t>ДЛЯ</a:t>
            </a:r>
            <a:r>
              <a:rPr spc="-45" dirty="0"/>
              <a:t> </a:t>
            </a:r>
            <a:r>
              <a:rPr spc="10" dirty="0"/>
              <a:t>КАЖДОГО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50"/>
          </a:p>
          <a:p>
            <a:pPr algn="ctr">
              <a:lnSpc>
                <a:spcPct val="100000"/>
              </a:lnSpc>
            </a:pPr>
            <a:r>
              <a:rPr spc="-60" dirty="0"/>
              <a:t>РАВНОПРАВНОЕ</a:t>
            </a:r>
            <a:r>
              <a:rPr spc="-75" dirty="0"/>
              <a:t> </a:t>
            </a:r>
            <a:r>
              <a:rPr spc="-80" dirty="0"/>
              <a:t>СООБЩЕСТВО</a:t>
            </a:r>
          </a:p>
          <a:p>
            <a:pPr>
              <a:lnSpc>
                <a:spcPct val="100000"/>
              </a:lnSpc>
            </a:pPr>
            <a:endParaRPr sz="2200"/>
          </a:p>
          <a:p>
            <a:pPr algn="ctr">
              <a:lnSpc>
                <a:spcPct val="100000"/>
              </a:lnSpc>
              <a:spcBef>
                <a:spcPts val="1895"/>
              </a:spcBef>
            </a:pPr>
            <a:r>
              <a:rPr spc="-40" dirty="0"/>
              <a:t>САМОУПРАВЛЕНИЕ</a:t>
            </a:r>
            <a:r>
              <a:rPr spc="-75" dirty="0"/>
              <a:t> </a:t>
            </a:r>
            <a:r>
              <a:rPr spc="-70" dirty="0"/>
              <a:t>ДЕТСТВА</a:t>
            </a:r>
          </a:p>
          <a:p>
            <a:pPr marL="120014" marR="112395" algn="ctr">
              <a:lnSpc>
                <a:spcPct val="226100"/>
              </a:lnSpc>
              <a:spcBef>
                <a:spcPts val="1070"/>
              </a:spcBef>
            </a:pPr>
            <a:r>
              <a:rPr spc="-75" dirty="0"/>
              <a:t>ОТВЕТСТВЕННОЕ</a:t>
            </a:r>
            <a:r>
              <a:rPr spc="-45" dirty="0"/>
              <a:t> </a:t>
            </a:r>
            <a:r>
              <a:rPr spc="-40" dirty="0"/>
              <a:t>ЛИДЕРСТВО  </a:t>
            </a:r>
            <a:r>
              <a:rPr spc="-95" dirty="0"/>
              <a:t>ОТКРЫТЫЕ</a:t>
            </a:r>
            <a:r>
              <a:rPr spc="-45" dirty="0"/>
              <a:t> </a:t>
            </a:r>
            <a:r>
              <a:rPr spc="-20" dirty="0"/>
              <a:t>ВОЗМОЖНОСТИ</a:t>
            </a:r>
          </a:p>
          <a:p>
            <a:pPr algn="ctr">
              <a:lnSpc>
                <a:spcPts val="2100"/>
              </a:lnSpc>
            </a:pPr>
            <a:r>
              <a:rPr spc="15" dirty="0"/>
              <a:t>И</a:t>
            </a:r>
            <a:r>
              <a:rPr spc="-65" dirty="0"/>
              <a:t> ОТКРЫТИЕ </a:t>
            </a:r>
            <a:r>
              <a:rPr spc="-30" dirty="0"/>
              <a:t>ВОЗМОЖНОСТЕЙ</a:t>
            </a:r>
          </a:p>
        </p:txBody>
      </p:sp>
      <p:sp>
        <p:nvSpPr>
          <p:cNvPr id="16" name="object 16"/>
          <p:cNvSpPr/>
          <p:nvPr/>
        </p:nvSpPr>
        <p:spPr>
          <a:xfrm>
            <a:off x="0" y="6728890"/>
            <a:ext cx="4102100" cy="831215"/>
          </a:xfrm>
          <a:custGeom>
            <a:avLst/>
            <a:gdLst/>
            <a:ahLst/>
            <a:cxnLst/>
            <a:rect l="l" t="t" r="r" b="b"/>
            <a:pathLst>
              <a:path w="4102100" h="831215">
                <a:moveTo>
                  <a:pt x="614635" y="0"/>
                </a:moveTo>
                <a:lnTo>
                  <a:pt x="563882" y="1414"/>
                </a:lnTo>
                <a:lnTo>
                  <a:pt x="514145" y="4977"/>
                </a:lnTo>
                <a:lnTo>
                  <a:pt x="465468" y="10665"/>
                </a:lnTo>
                <a:lnTo>
                  <a:pt x="417893" y="18458"/>
                </a:lnTo>
                <a:lnTo>
                  <a:pt x="371463" y="28334"/>
                </a:lnTo>
                <a:lnTo>
                  <a:pt x="326222" y="40270"/>
                </a:lnTo>
                <a:lnTo>
                  <a:pt x="282212" y="54244"/>
                </a:lnTo>
                <a:lnTo>
                  <a:pt x="239477" y="70236"/>
                </a:lnTo>
                <a:lnTo>
                  <a:pt x="198058" y="88223"/>
                </a:lnTo>
                <a:lnTo>
                  <a:pt x="158000" y="108184"/>
                </a:lnTo>
                <a:lnTo>
                  <a:pt x="119345" y="130096"/>
                </a:lnTo>
                <a:lnTo>
                  <a:pt x="82137" y="153938"/>
                </a:lnTo>
                <a:lnTo>
                  <a:pt x="46417" y="179688"/>
                </a:lnTo>
                <a:lnTo>
                  <a:pt x="12230" y="207324"/>
                </a:lnTo>
                <a:lnTo>
                  <a:pt x="0" y="218388"/>
                </a:lnTo>
                <a:lnTo>
                  <a:pt x="0" y="831114"/>
                </a:lnTo>
                <a:lnTo>
                  <a:pt x="4101530" y="831114"/>
                </a:lnTo>
                <a:lnTo>
                  <a:pt x="4096255" y="823823"/>
                </a:lnTo>
                <a:lnTo>
                  <a:pt x="4067334" y="787223"/>
                </a:lnTo>
                <a:lnTo>
                  <a:pt x="4036699" y="751629"/>
                </a:lnTo>
                <a:lnTo>
                  <a:pt x="4004441" y="717165"/>
                </a:lnTo>
                <a:lnTo>
                  <a:pt x="3970654" y="683955"/>
                </a:lnTo>
                <a:lnTo>
                  <a:pt x="3935428" y="652124"/>
                </a:lnTo>
                <a:lnTo>
                  <a:pt x="3898856" y="621797"/>
                </a:lnTo>
                <a:lnTo>
                  <a:pt x="3861031" y="593098"/>
                </a:lnTo>
                <a:lnTo>
                  <a:pt x="3822044" y="566152"/>
                </a:lnTo>
                <a:lnTo>
                  <a:pt x="3781987" y="541084"/>
                </a:lnTo>
                <a:lnTo>
                  <a:pt x="3740952" y="518019"/>
                </a:lnTo>
                <a:lnTo>
                  <a:pt x="3699032" y="497080"/>
                </a:lnTo>
                <a:lnTo>
                  <a:pt x="3656319" y="478392"/>
                </a:lnTo>
                <a:lnTo>
                  <a:pt x="3612904" y="462081"/>
                </a:lnTo>
                <a:lnTo>
                  <a:pt x="3568880" y="448270"/>
                </a:lnTo>
                <a:lnTo>
                  <a:pt x="3524338" y="437085"/>
                </a:lnTo>
                <a:lnTo>
                  <a:pt x="3479371" y="428650"/>
                </a:lnTo>
                <a:lnTo>
                  <a:pt x="826951" y="16256"/>
                </a:lnTo>
                <a:lnTo>
                  <a:pt x="772562" y="8861"/>
                </a:lnTo>
                <a:lnTo>
                  <a:pt x="719018" y="3701"/>
                </a:lnTo>
                <a:lnTo>
                  <a:pt x="666361" y="755"/>
                </a:lnTo>
                <a:lnTo>
                  <a:pt x="614635" y="0"/>
                </a:lnTo>
                <a:close/>
              </a:path>
            </a:pathLst>
          </a:custGeom>
          <a:solidFill>
            <a:srgbClr val="E3353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1337" y="1472994"/>
            <a:ext cx="7557770" cy="3052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675" algn="ctr">
              <a:lnSpc>
                <a:spcPct val="100000"/>
              </a:lnSpc>
              <a:spcBef>
                <a:spcPts val="100"/>
              </a:spcBef>
            </a:pPr>
            <a:r>
              <a:rPr sz="10500" b="1" spc="-235" dirty="0">
                <a:solidFill>
                  <a:srgbClr val="4B21B1"/>
                </a:solidFill>
                <a:latin typeface="Arial"/>
                <a:cs typeface="Arial"/>
              </a:rPr>
              <a:t>ЦЕЛЬ</a:t>
            </a:r>
            <a:endParaRPr sz="10500">
              <a:latin typeface="Arial"/>
              <a:cs typeface="Arial"/>
            </a:endParaRPr>
          </a:p>
          <a:p>
            <a:pPr marL="12065" marR="5080" algn="ctr">
              <a:lnSpc>
                <a:spcPct val="127400"/>
              </a:lnSpc>
              <a:spcBef>
                <a:spcPts val="835"/>
              </a:spcBef>
            </a:pPr>
            <a:r>
              <a:rPr sz="1700" b="1" spc="-90" dirty="0">
                <a:solidFill>
                  <a:srgbClr val="1D1D1B"/>
                </a:solidFill>
                <a:latin typeface="Arial"/>
                <a:cs typeface="Arial"/>
              </a:rPr>
              <a:t>НОВЫЕ </a:t>
            </a:r>
            <a:r>
              <a:rPr sz="1700" b="1" spc="-20" dirty="0">
                <a:solidFill>
                  <a:srgbClr val="1D1D1B"/>
                </a:solidFill>
                <a:latin typeface="Arial"/>
                <a:cs typeface="Arial"/>
              </a:rPr>
              <a:t>ПОКОЛЕНИЯ </a:t>
            </a:r>
            <a:r>
              <a:rPr sz="1700" b="1" spc="-30" dirty="0">
                <a:solidFill>
                  <a:srgbClr val="1D1D1B"/>
                </a:solidFill>
                <a:latin typeface="Arial"/>
                <a:cs typeface="Arial"/>
              </a:rPr>
              <a:t>РОССИИ </a:t>
            </a:r>
            <a:r>
              <a:rPr sz="1700" b="1" spc="15" dirty="0">
                <a:solidFill>
                  <a:srgbClr val="1D1D1B"/>
                </a:solidFill>
                <a:latin typeface="Arial"/>
                <a:cs typeface="Arial"/>
              </a:rPr>
              <a:t>И </a:t>
            </a:r>
            <a:r>
              <a:rPr sz="1700" b="1" spc="5" dirty="0">
                <a:solidFill>
                  <a:srgbClr val="1D1D1B"/>
                </a:solidFill>
                <a:latin typeface="Arial"/>
                <a:cs typeface="Arial"/>
              </a:rPr>
              <a:t>ИХ </a:t>
            </a:r>
            <a:r>
              <a:rPr sz="1700" b="1" spc="-90" dirty="0">
                <a:solidFill>
                  <a:srgbClr val="1D1D1B"/>
                </a:solidFill>
                <a:latin typeface="Arial"/>
                <a:cs typeface="Arial"/>
              </a:rPr>
              <a:t>ОБЩЕСТВЕННЫЕ </a:t>
            </a:r>
            <a:r>
              <a:rPr sz="1700" b="1" spc="-45" dirty="0">
                <a:solidFill>
                  <a:srgbClr val="1D1D1B"/>
                </a:solidFill>
                <a:latin typeface="Arial"/>
                <a:cs typeface="Arial"/>
              </a:rPr>
              <a:t>СТРУКТУРЫ </a:t>
            </a:r>
            <a:r>
              <a:rPr sz="1700" b="1" spc="-4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700" b="1" spc="-65" dirty="0">
                <a:solidFill>
                  <a:srgbClr val="1D1D1B"/>
                </a:solidFill>
                <a:latin typeface="Arial"/>
                <a:cs typeface="Arial"/>
              </a:rPr>
              <a:t>ОБЪЕДИНЯЮТСЯ</a:t>
            </a:r>
            <a:r>
              <a:rPr sz="1700" b="1" spc="-4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700" b="1" spc="-105" dirty="0">
                <a:solidFill>
                  <a:srgbClr val="1D1D1B"/>
                </a:solidFill>
                <a:latin typeface="Arial"/>
                <a:cs typeface="Arial"/>
              </a:rPr>
              <a:t>В</a:t>
            </a:r>
            <a:r>
              <a:rPr sz="1700" b="1" spc="-3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700" b="1" spc="-60" dirty="0">
                <a:solidFill>
                  <a:srgbClr val="1D1D1B"/>
                </a:solidFill>
                <a:latin typeface="Arial"/>
                <a:cs typeface="Arial"/>
              </a:rPr>
              <a:t>ИНТЕРЕСАХ</a:t>
            </a:r>
            <a:r>
              <a:rPr sz="1700" b="1" spc="-4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700" b="1" spc="-30" dirty="0">
                <a:solidFill>
                  <a:srgbClr val="1D1D1B"/>
                </a:solidFill>
                <a:latin typeface="Arial"/>
                <a:cs typeface="Arial"/>
              </a:rPr>
              <a:t>СОЗДАНИЯ</a:t>
            </a:r>
            <a:r>
              <a:rPr sz="1700" b="1" spc="-3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700" b="1" spc="-75" dirty="0">
                <a:solidFill>
                  <a:srgbClr val="1D1D1B"/>
                </a:solidFill>
                <a:latin typeface="Arial"/>
                <a:cs typeface="Arial"/>
              </a:rPr>
              <a:t>СООБЩЕСТВА</a:t>
            </a:r>
            <a:r>
              <a:rPr sz="1700" b="1" spc="-3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700" b="1" spc="-70" dirty="0">
                <a:solidFill>
                  <a:srgbClr val="1D1D1B"/>
                </a:solidFill>
                <a:latin typeface="Arial"/>
                <a:cs typeface="Arial"/>
              </a:rPr>
              <a:t>РАВНЫХ </a:t>
            </a:r>
            <a:r>
              <a:rPr sz="1700" b="1" spc="-6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700" b="1" spc="-30" dirty="0">
                <a:solidFill>
                  <a:srgbClr val="1D1D1B"/>
                </a:solidFill>
                <a:latin typeface="Arial"/>
                <a:cs typeface="Arial"/>
              </a:rPr>
              <a:t>ВОЗМОЖНОСТЕЙ,</a:t>
            </a:r>
            <a:r>
              <a:rPr sz="1700" b="1" spc="-45" dirty="0">
                <a:solidFill>
                  <a:srgbClr val="1D1D1B"/>
                </a:solidFill>
                <a:latin typeface="Arial"/>
                <a:cs typeface="Arial"/>
              </a:rPr>
              <a:t> САМОРАЗВИТИЯ,</a:t>
            </a:r>
            <a:r>
              <a:rPr sz="1700" b="1" spc="-4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700" b="1" spc="-65" dirty="0">
                <a:solidFill>
                  <a:srgbClr val="1D1D1B"/>
                </a:solidFill>
                <a:latin typeface="Arial"/>
                <a:cs typeface="Arial"/>
              </a:rPr>
              <a:t>РАСКРЫТИЯ</a:t>
            </a:r>
            <a:r>
              <a:rPr sz="1700" b="1" spc="-4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700" b="1" spc="-15" dirty="0">
                <a:solidFill>
                  <a:srgbClr val="1D1D1B"/>
                </a:solidFill>
                <a:latin typeface="Arial"/>
                <a:cs typeface="Arial"/>
              </a:rPr>
              <a:t>ЛИЧНОСТНОГО </a:t>
            </a:r>
            <a:r>
              <a:rPr sz="1700" b="1" spc="-1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700" b="1" spc="-25" dirty="0">
                <a:solidFill>
                  <a:srgbClr val="1D1D1B"/>
                </a:solidFill>
                <a:latin typeface="Arial"/>
                <a:cs typeface="Arial"/>
              </a:rPr>
              <a:t>ПОТЕНЦИАЛА,</a:t>
            </a:r>
            <a:r>
              <a:rPr sz="1700" b="1" spc="-3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700" b="1" spc="-50" dirty="0">
                <a:solidFill>
                  <a:srgbClr val="1D1D1B"/>
                </a:solidFill>
                <a:latin typeface="Arial"/>
                <a:cs typeface="Arial"/>
              </a:rPr>
              <a:t>УЧАСТИЯ</a:t>
            </a:r>
            <a:r>
              <a:rPr sz="1700" b="1" spc="-3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700" b="1" spc="-105" dirty="0">
                <a:solidFill>
                  <a:srgbClr val="1D1D1B"/>
                </a:solidFill>
                <a:latin typeface="Arial"/>
                <a:cs typeface="Arial"/>
              </a:rPr>
              <a:t>В</a:t>
            </a:r>
            <a:r>
              <a:rPr sz="1700" b="1" spc="-3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1D1D1B"/>
                </a:solidFill>
                <a:latin typeface="Arial"/>
                <a:cs typeface="Arial"/>
              </a:rPr>
              <a:t>КОЛЛЕКТИВНОЙ</a:t>
            </a:r>
            <a:r>
              <a:rPr sz="1700" b="1" spc="-3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700" b="1" spc="-35" dirty="0">
                <a:solidFill>
                  <a:srgbClr val="1D1D1B"/>
                </a:solidFill>
                <a:latin typeface="Arial"/>
                <a:cs typeface="Arial"/>
              </a:rPr>
              <a:t>СОЗИДАТЕЛЬНОЙ</a:t>
            </a:r>
            <a:r>
              <a:rPr sz="1700" b="1" spc="-3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700" b="1" spc="-90" dirty="0">
                <a:solidFill>
                  <a:srgbClr val="1D1D1B"/>
                </a:solidFill>
                <a:latin typeface="Arial"/>
                <a:cs typeface="Arial"/>
              </a:rPr>
              <a:t>РАБОТЕ</a:t>
            </a:r>
            <a:endParaRPr sz="1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51421" y="4773827"/>
            <a:ext cx="6835140" cy="1017269"/>
          </a:xfrm>
          <a:custGeom>
            <a:avLst/>
            <a:gdLst/>
            <a:ahLst/>
            <a:cxnLst/>
            <a:rect l="l" t="t" r="r" b="b"/>
            <a:pathLst>
              <a:path w="6835140" h="1017270">
                <a:moveTo>
                  <a:pt x="6580860" y="0"/>
                </a:moveTo>
                <a:lnTo>
                  <a:pt x="254203" y="0"/>
                </a:lnTo>
                <a:lnTo>
                  <a:pt x="208511" y="4095"/>
                </a:lnTo>
                <a:lnTo>
                  <a:pt x="165506" y="15902"/>
                </a:lnTo>
                <a:lnTo>
                  <a:pt x="125904" y="34704"/>
                </a:lnTo>
                <a:lnTo>
                  <a:pt x="90426" y="59783"/>
                </a:lnTo>
                <a:lnTo>
                  <a:pt x="59787" y="90420"/>
                </a:lnTo>
                <a:lnTo>
                  <a:pt x="34707" y="125899"/>
                </a:lnTo>
                <a:lnTo>
                  <a:pt x="15904" y="165501"/>
                </a:lnTo>
                <a:lnTo>
                  <a:pt x="4095" y="208508"/>
                </a:lnTo>
                <a:lnTo>
                  <a:pt x="0" y="254203"/>
                </a:lnTo>
                <a:lnTo>
                  <a:pt x="0" y="762584"/>
                </a:lnTo>
                <a:lnTo>
                  <a:pt x="4095" y="808279"/>
                </a:lnTo>
                <a:lnTo>
                  <a:pt x="15904" y="851286"/>
                </a:lnTo>
                <a:lnTo>
                  <a:pt x="34707" y="890888"/>
                </a:lnTo>
                <a:lnTo>
                  <a:pt x="59787" y="926366"/>
                </a:lnTo>
                <a:lnTo>
                  <a:pt x="90426" y="957003"/>
                </a:lnTo>
                <a:lnTo>
                  <a:pt x="125904" y="982082"/>
                </a:lnTo>
                <a:lnTo>
                  <a:pt x="165506" y="1000884"/>
                </a:lnTo>
                <a:lnTo>
                  <a:pt x="208511" y="1012692"/>
                </a:lnTo>
                <a:lnTo>
                  <a:pt x="254203" y="1016787"/>
                </a:lnTo>
                <a:lnTo>
                  <a:pt x="6580860" y="1016787"/>
                </a:lnTo>
                <a:lnTo>
                  <a:pt x="6626555" y="1012692"/>
                </a:lnTo>
                <a:lnTo>
                  <a:pt x="6669562" y="1000884"/>
                </a:lnTo>
                <a:lnTo>
                  <a:pt x="6709164" y="982082"/>
                </a:lnTo>
                <a:lnTo>
                  <a:pt x="6744642" y="957003"/>
                </a:lnTo>
                <a:lnTo>
                  <a:pt x="6775280" y="926366"/>
                </a:lnTo>
                <a:lnTo>
                  <a:pt x="6800358" y="890888"/>
                </a:lnTo>
                <a:lnTo>
                  <a:pt x="6819160" y="851286"/>
                </a:lnTo>
                <a:lnTo>
                  <a:pt x="6830968" y="808279"/>
                </a:lnTo>
                <a:lnTo>
                  <a:pt x="6835063" y="762584"/>
                </a:lnTo>
                <a:lnTo>
                  <a:pt x="6835063" y="254203"/>
                </a:lnTo>
                <a:lnTo>
                  <a:pt x="6830968" y="208508"/>
                </a:lnTo>
                <a:lnTo>
                  <a:pt x="6819160" y="165501"/>
                </a:lnTo>
                <a:lnTo>
                  <a:pt x="6800358" y="125899"/>
                </a:lnTo>
                <a:lnTo>
                  <a:pt x="6775280" y="90420"/>
                </a:lnTo>
                <a:lnTo>
                  <a:pt x="6744642" y="59783"/>
                </a:lnTo>
                <a:lnTo>
                  <a:pt x="6709164" y="34704"/>
                </a:lnTo>
                <a:lnTo>
                  <a:pt x="6669562" y="15902"/>
                </a:lnTo>
                <a:lnTo>
                  <a:pt x="6626555" y="4095"/>
                </a:lnTo>
                <a:lnTo>
                  <a:pt x="6580860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701621" y="4877304"/>
            <a:ext cx="4620895" cy="75184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5080" indent="839469">
              <a:lnSpc>
                <a:spcPts val="2600"/>
              </a:lnSpc>
              <a:spcBef>
                <a:spcPts val="620"/>
              </a:spcBef>
            </a:pPr>
            <a:r>
              <a:rPr sz="2600" b="1" spc="-40" dirty="0">
                <a:solidFill>
                  <a:srgbClr val="FFFFFF"/>
                </a:solidFill>
                <a:latin typeface="Arial"/>
                <a:cs typeface="Arial"/>
              </a:rPr>
              <a:t>НА </a:t>
            </a:r>
            <a:r>
              <a:rPr sz="2600" b="1" spc="-60" dirty="0">
                <a:solidFill>
                  <a:srgbClr val="FFFFFF"/>
                </a:solidFill>
                <a:latin typeface="Arial"/>
                <a:cs typeface="Arial"/>
              </a:rPr>
              <a:t>БЛАГО </a:t>
            </a:r>
            <a:r>
              <a:rPr sz="2600" b="1" spc="-100" dirty="0">
                <a:solidFill>
                  <a:srgbClr val="FFFFFF"/>
                </a:solidFill>
                <a:latin typeface="Arial"/>
                <a:cs typeface="Arial"/>
              </a:rPr>
              <a:t>ВСЕГО </a:t>
            </a:r>
            <a:r>
              <a:rPr sz="26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125" dirty="0">
                <a:solidFill>
                  <a:srgbClr val="FFFFFF"/>
                </a:solidFill>
                <a:latin typeface="Arial"/>
                <a:cs typeface="Arial"/>
              </a:rPr>
              <a:t>ОБЩЕСТВА</a:t>
            </a:r>
            <a:r>
              <a:rPr sz="26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2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6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110" dirty="0">
                <a:solidFill>
                  <a:srgbClr val="FFFFFF"/>
                </a:solidFill>
                <a:latin typeface="Arial"/>
                <a:cs typeface="Arial"/>
              </a:rPr>
              <a:t>ВСЕЙ</a:t>
            </a:r>
            <a:r>
              <a:rPr sz="26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110" dirty="0">
                <a:solidFill>
                  <a:srgbClr val="FFFFFF"/>
                </a:solidFill>
                <a:latin typeface="Arial"/>
                <a:cs typeface="Arial"/>
              </a:rPr>
              <a:t>СТРАНЫ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5587898"/>
            <a:ext cx="1440180" cy="1972310"/>
          </a:xfrm>
          <a:custGeom>
            <a:avLst/>
            <a:gdLst/>
            <a:ahLst/>
            <a:cxnLst/>
            <a:rect l="l" t="t" r="r" b="b"/>
            <a:pathLst>
              <a:path w="1440180" h="1972309">
                <a:moveTo>
                  <a:pt x="0" y="0"/>
                </a:moveTo>
                <a:lnTo>
                  <a:pt x="0" y="1972106"/>
                </a:lnTo>
                <a:lnTo>
                  <a:pt x="1014566" y="1972106"/>
                </a:lnTo>
                <a:lnTo>
                  <a:pt x="1400498" y="1150436"/>
                </a:lnTo>
                <a:lnTo>
                  <a:pt x="1425838" y="1080084"/>
                </a:lnTo>
                <a:lnTo>
                  <a:pt x="1438427" y="1005776"/>
                </a:lnTo>
                <a:lnTo>
                  <a:pt x="1440171" y="967451"/>
                </a:lnTo>
                <a:lnTo>
                  <a:pt x="1439003" y="928510"/>
                </a:lnTo>
                <a:lnTo>
                  <a:pt x="1435016" y="889079"/>
                </a:lnTo>
                <a:lnTo>
                  <a:pt x="1428302" y="849282"/>
                </a:lnTo>
                <a:lnTo>
                  <a:pt x="1418953" y="809244"/>
                </a:lnTo>
                <a:lnTo>
                  <a:pt x="1407061" y="769090"/>
                </a:lnTo>
                <a:lnTo>
                  <a:pt x="1392718" y="728944"/>
                </a:lnTo>
                <a:lnTo>
                  <a:pt x="1376016" y="688930"/>
                </a:lnTo>
                <a:lnTo>
                  <a:pt x="1357048" y="649174"/>
                </a:lnTo>
                <a:lnTo>
                  <a:pt x="1335904" y="609800"/>
                </a:lnTo>
                <a:lnTo>
                  <a:pt x="1312679" y="570933"/>
                </a:lnTo>
                <a:lnTo>
                  <a:pt x="1287462" y="532697"/>
                </a:lnTo>
                <a:lnTo>
                  <a:pt x="1260348" y="495217"/>
                </a:lnTo>
                <a:lnTo>
                  <a:pt x="1231427" y="458618"/>
                </a:lnTo>
                <a:lnTo>
                  <a:pt x="1200791" y="423023"/>
                </a:lnTo>
                <a:lnTo>
                  <a:pt x="1168534" y="388559"/>
                </a:lnTo>
                <a:lnTo>
                  <a:pt x="1134746" y="355349"/>
                </a:lnTo>
                <a:lnTo>
                  <a:pt x="1099521" y="323518"/>
                </a:lnTo>
                <a:lnTo>
                  <a:pt x="1062949" y="293191"/>
                </a:lnTo>
                <a:lnTo>
                  <a:pt x="1025124" y="264493"/>
                </a:lnTo>
                <a:lnTo>
                  <a:pt x="986136" y="237547"/>
                </a:lnTo>
                <a:lnTo>
                  <a:pt x="946080" y="212479"/>
                </a:lnTo>
                <a:lnTo>
                  <a:pt x="905045" y="189413"/>
                </a:lnTo>
                <a:lnTo>
                  <a:pt x="863125" y="168474"/>
                </a:lnTo>
                <a:lnTo>
                  <a:pt x="820411" y="149786"/>
                </a:lnTo>
                <a:lnTo>
                  <a:pt x="776996" y="133475"/>
                </a:lnTo>
                <a:lnTo>
                  <a:pt x="732972" y="119665"/>
                </a:lnTo>
                <a:lnTo>
                  <a:pt x="688431" y="108479"/>
                </a:lnTo>
                <a:lnTo>
                  <a:pt x="643464" y="100044"/>
                </a:lnTo>
                <a:lnTo>
                  <a:pt x="0" y="0"/>
                </a:lnTo>
                <a:close/>
              </a:path>
            </a:pathLst>
          </a:custGeom>
          <a:solidFill>
            <a:srgbClr val="E3353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10692130" cy="1586230"/>
            <a:chOff x="0" y="0"/>
            <a:chExt cx="10692130" cy="1586230"/>
          </a:xfrm>
        </p:grpSpPr>
        <p:sp>
          <p:nvSpPr>
            <p:cNvPr id="7" name="object 7"/>
            <p:cNvSpPr/>
            <p:nvPr/>
          </p:nvSpPr>
          <p:spPr>
            <a:xfrm>
              <a:off x="0" y="0"/>
              <a:ext cx="10692130" cy="918844"/>
            </a:xfrm>
            <a:custGeom>
              <a:avLst/>
              <a:gdLst/>
              <a:ahLst/>
              <a:cxnLst/>
              <a:rect l="l" t="t" r="r" b="b"/>
              <a:pathLst>
                <a:path w="10692130" h="918844">
                  <a:moveTo>
                    <a:pt x="0" y="0"/>
                  </a:moveTo>
                  <a:lnTo>
                    <a:pt x="10692003" y="0"/>
                  </a:lnTo>
                  <a:lnTo>
                    <a:pt x="10692003" y="918375"/>
                  </a:lnTo>
                  <a:lnTo>
                    <a:pt x="0" y="9183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2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69239" y="12"/>
              <a:ext cx="4122750" cy="158616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08745" y="6075165"/>
            <a:ext cx="3583304" cy="1485265"/>
          </a:xfrm>
          <a:custGeom>
            <a:avLst/>
            <a:gdLst/>
            <a:ahLst/>
            <a:cxnLst/>
            <a:rect l="l" t="t" r="r" b="b"/>
            <a:pathLst>
              <a:path w="3583304" h="1485265">
                <a:moveTo>
                  <a:pt x="1228003" y="0"/>
                </a:moveTo>
                <a:lnTo>
                  <a:pt x="1176292" y="1529"/>
                </a:lnTo>
                <a:lnTo>
                  <a:pt x="1125650" y="5183"/>
                </a:lnTo>
                <a:lnTo>
                  <a:pt x="1076118" y="10938"/>
                </a:lnTo>
                <a:lnTo>
                  <a:pt x="1027739" y="18771"/>
                </a:lnTo>
                <a:lnTo>
                  <a:pt x="980554" y="28657"/>
                </a:lnTo>
                <a:lnTo>
                  <a:pt x="934605" y="40574"/>
                </a:lnTo>
                <a:lnTo>
                  <a:pt x="889935" y="54496"/>
                </a:lnTo>
                <a:lnTo>
                  <a:pt x="846585" y="70402"/>
                </a:lnTo>
                <a:lnTo>
                  <a:pt x="804597" y="88266"/>
                </a:lnTo>
                <a:lnTo>
                  <a:pt x="764014" y="108065"/>
                </a:lnTo>
                <a:lnTo>
                  <a:pt x="724877" y="129776"/>
                </a:lnTo>
                <a:lnTo>
                  <a:pt x="687228" y="153375"/>
                </a:lnTo>
                <a:lnTo>
                  <a:pt x="651109" y="178837"/>
                </a:lnTo>
                <a:lnTo>
                  <a:pt x="616562" y="206140"/>
                </a:lnTo>
                <a:lnTo>
                  <a:pt x="583630" y="235260"/>
                </a:lnTo>
                <a:lnTo>
                  <a:pt x="552353" y="266173"/>
                </a:lnTo>
                <a:lnTo>
                  <a:pt x="522775" y="298855"/>
                </a:lnTo>
                <a:lnTo>
                  <a:pt x="494936" y="333282"/>
                </a:lnTo>
                <a:lnTo>
                  <a:pt x="468880" y="369431"/>
                </a:lnTo>
                <a:lnTo>
                  <a:pt x="444647" y="407279"/>
                </a:lnTo>
                <a:lnTo>
                  <a:pt x="422280" y="446801"/>
                </a:lnTo>
                <a:lnTo>
                  <a:pt x="401822" y="487974"/>
                </a:lnTo>
                <a:lnTo>
                  <a:pt x="383313" y="530774"/>
                </a:lnTo>
                <a:lnTo>
                  <a:pt x="0" y="1484839"/>
                </a:lnTo>
                <a:lnTo>
                  <a:pt x="3583256" y="1484839"/>
                </a:lnTo>
                <a:lnTo>
                  <a:pt x="3583256" y="250879"/>
                </a:lnTo>
                <a:lnTo>
                  <a:pt x="1389127" y="8397"/>
                </a:lnTo>
                <a:lnTo>
                  <a:pt x="1334463" y="3410"/>
                </a:lnTo>
                <a:lnTo>
                  <a:pt x="1280741" y="619"/>
                </a:lnTo>
                <a:lnTo>
                  <a:pt x="1228003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12"/>
            <a:ext cx="10692130" cy="1586230"/>
            <a:chOff x="0" y="12"/>
            <a:chExt cx="10692130" cy="1586230"/>
          </a:xfrm>
        </p:grpSpPr>
        <p:sp>
          <p:nvSpPr>
            <p:cNvPr id="4" name="object 4"/>
            <p:cNvSpPr/>
            <p:nvPr/>
          </p:nvSpPr>
          <p:spPr>
            <a:xfrm>
              <a:off x="0" y="12"/>
              <a:ext cx="10692130" cy="918844"/>
            </a:xfrm>
            <a:custGeom>
              <a:avLst/>
              <a:gdLst/>
              <a:ahLst/>
              <a:cxnLst/>
              <a:rect l="l" t="t" r="r" b="b"/>
              <a:pathLst>
                <a:path w="10692130" h="918844">
                  <a:moveTo>
                    <a:pt x="10692003" y="0"/>
                  </a:moveTo>
                  <a:lnTo>
                    <a:pt x="0" y="0"/>
                  </a:lnTo>
                  <a:lnTo>
                    <a:pt x="0" y="918362"/>
                  </a:lnTo>
                  <a:lnTo>
                    <a:pt x="10692003" y="918362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4B2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69239" y="12"/>
              <a:ext cx="4122750" cy="1586165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37693" y="1124997"/>
            <a:ext cx="2435225" cy="7169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500" spc="5" dirty="0"/>
              <a:t>ЗАДАЧИ</a:t>
            </a:r>
            <a:endParaRPr sz="4500"/>
          </a:p>
        </p:txBody>
      </p:sp>
      <p:grpSp>
        <p:nvGrpSpPr>
          <p:cNvPr id="7" name="object 7"/>
          <p:cNvGrpSpPr/>
          <p:nvPr/>
        </p:nvGrpSpPr>
        <p:grpSpPr>
          <a:xfrm>
            <a:off x="472728" y="1930916"/>
            <a:ext cx="3066415" cy="842010"/>
            <a:chOff x="472728" y="1930916"/>
            <a:chExt cx="3066415" cy="842010"/>
          </a:xfrm>
        </p:grpSpPr>
        <p:sp>
          <p:nvSpPr>
            <p:cNvPr id="8" name="object 8"/>
            <p:cNvSpPr/>
            <p:nvPr/>
          </p:nvSpPr>
          <p:spPr>
            <a:xfrm>
              <a:off x="472728" y="2089674"/>
              <a:ext cx="3022600" cy="683260"/>
            </a:xfrm>
            <a:custGeom>
              <a:avLst/>
              <a:gdLst/>
              <a:ahLst/>
              <a:cxnLst/>
              <a:rect l="l" t="t" r="r" b="b"/>
              <a:pathLst>
                <a:path w="3022600" h="683260">
                  <a:moveTo>
                    <a:pt x="2899486" y="0"/>
                  </a:moveTo>
                  <a:lnTo>
                    <a:pt x="122872" y="0"/>
                  </a:lnTo>
                  <a:lnTo>
                    <a:pt x="75046" y="9654"/>
                  </a:lnTo>
                  <a:lnTo>
                    <a:pt x="35990" y="35983"/>
                  </a:lnTo>
                  <a:lnTo>
                    <a:pt x="9656" y="75036"/>
                  </a:lnTo>
                  <a:lnTo>
                    <a:pt x="0" y="122859"/>
                  </a:lnTo>
                  <a:lnTo>
                    <a:pt x="0" y="560057"/>
                  </a:lnTo>
                  <a:lnTo>
                    <a:pt x="9656" y="607882"/>
                  </a:lnTo>
                  <a:lnTo>
                    <a:pt x="35990" y="646939"/>
                  </a:lnTo>
                  <a:lnTo>
                    <a:pt x="75046" y="673273"/>
                  </a:lnTo>
                  <a:lnTo>
                    <a:pt x="122872" y="682929"/>
                  </a:lnTo>
                  <a:lnTo>
                    <a:pt x="2899486" y="682929"/>
                  </a:lnTo>
                  <a:lnTo>
                    <a:pt x="2947317" y="673273"/>
                  </a:lnTo>
                  <a:lnTo>
                    <a:pt x="2986373" y="646939"/>
                  </a:lnTo>
                  <a:lnTo>
                    <a:pt x="3012703" y="607882"/>
                  </a:lnTo>
                  <a:lnTo>
                    <a:pt x="3022358" y="560057"/>
                  </a:lnTo>
                  <a:lnTo>
                    <a:pt x="3022358" y="122859"/>
                  </a:lnTo>
                  <a:lnTo>
                    <a:pt x="3012703" y="75036"/>
                  </a:lnTo>
                  <a:lnTo>
                    <a:pt x="2986373" y="35983"/>
                  </a:lnTo>
                  <a:lnTo>
                    <a:pt x="2947317" y="9654"/>
                  </a:lnTo>
                  <a:lnTo>
                    <a:pt x="2899486" y="0"/>
                  </a:lnTo>
                  <a:close/>
                </a:path>
              </a:pathLst>
            </a:custGeom>
            <a:solidFill>
              <a:srgbClr val="4B2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99197" y="1937266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70" h="433069">
                  <a:moveTo>
                    <a:pt x="216496" y="0"/>
                  </a:moveTo>
                  <a:lnTo>
                    <a:pt x="166855" y="5717"/>
                  </a:lnTo>
                  <a:lnTo>
                    <a:pt x="121285" y="22004"/>
                  </a:lnTo>
                  <a:lnTo>
                    <a:pt x="81088" y="47561"/>
                  </a:lnTo>
                  <a:lnTo>
                    <a:pt x="47561" y="81088"/>
                  </a:lnTo>
                  <a:lnTo>
                    <a:pt x="22004" y="121285"/>
                  </a:lnTo>
                  <a:lnTo>
                    <a:pt x="5717" y="166855"/>
                  </a:lnTo>
                  <a:lnTo>
                    <a:pt x="0" y="216496"/>
                  </a:lnTo>
                  <a:lnTo>
                    <a:pt x="5717" y="266138"/>
                  </a:lnTo>
                  <a:lnTo>
                    <a:pt x="22004" y="311707"/>
                  </a:lnTo>
                  <a:lnTo>
                    <a:pt x="47561" y="351905"/>
                  </a:lnTo>
                  <a:lnTo>
                    <a:pt x="81088" y="385432"/>
                  </a:lnTo>
                  <a:lnTo>
                    <a:pt x="121285" y="410989"/>
                  </a:lnTo>
                  <a:lnTo>
                    <a:pt x="166855" y="427276"/>
                  </a:lnTo>
                  <a:lnTo>
                    <a:pt x="216496" y="432993"/>
                  </a:lnTo>
                  <a:lnTo>
                    <a:pt x="266139" y="427276"/>
                  </a:lnTo>
                  <a:lnTo>
                    <a:pt x="311710" y="410989"/>
                  </a:lnTo>
                  <a:lnTo>
                    <a:pt x="351910" y="385432"/>
                  </a:lnTo>
                  <a:lnTo>
                    <a:pt x="385440" y="351905"/>
                  </a:lnTo>
                  <a:lnTo>
                    <a:pt x="410999" y="311707"/>
                  </a:lnTo>
                  <a:lnTo>
                    <a:pt x="427288" y="266138"/>
                  </a:lnTo>
                  <a:lnTo>
                    <a:pt x="433006" y="216496"/>
                  </a:lnTo>
                  <a:lnTo>
                    <a:pt x="427288" y="166855"/>
                  </a:lnTo>
                  <a:lnTo>
                    <a:pt x="410999" y="121285"/>
                  </a:lnTo>
                  <a:lnTo>
                    <a:pt x="385440" y="81088"/>
                  </a:lnTo>
                  <a:lnTo>
                    <a:pt x="351910" y="47561"/>
                  </a:lnTo>
                  <a:lnTo>
                    <a:pt x="311710" y="22004"/>
                  </a:lnTo>
                  <a:lnTo>
                    <a:pt x="266139" y="5717"/>
                  </a:lnTo>
                  <a:lnTo>
                    <a:pt x="2164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99197" y="1937266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70" h="433069">
                  <a:moveTo>
                    <a:pt x="433006" y="216496"/>
                  </a:moveTo>
                  <a:lnTo>
                    <a:pt x="427288" y="266138"/>
                  </a:lnTo>
                  <a:lnTo>
                    <a:pt x="410999" y="311707"/>
                  </a:lnTo>
                  <a:lnTo>
                    <a:pt x="385440" y="351905"/>
                  </a:lnTo>
                  <a:lnTo>
                    <a:pt x="351910" y="385432"/>
                  </a:lnTo>
                  <a:lnTo>
                    <a:pt x="311710" y="410989"/>
                  </a:lnTo>
                  <a:lnTo>
                    <a:pt x="266139" y="427276"/>
                  </a:lnTo>
                  <a:lnTo>
                    <a:pt x="216496" y="432993"/>
                  </a:lnTo>
                  <a:lnTo>
                    <a:pt x="166855" y="427276"/>
                  </a:lnTo>
                  <a:lnTo>
                    <a:pt x="121285" y="410989"/>
                  </a:lnTo>
                  <a:lnTo>
                    <a:pt x="81088" y="385432"/>
                  </a:lnTo>
                  <a:lnTo>
                    <a:pt x="47561" y="351905"/>
                  </a:lnTo>
                  <a:lnTo>
                    <a:pt x="22004" y="311707"/>
                  </a:lnTo>
                  <a:lnTo>
                    <a:pt x="5717" y="266138"/>
                  </a:lnTo>
                  <a:lnTo>
                    <a:pt x="0" y="216496"/>
                  </a:lnTo>
                  <a:lnTo>
                    <a:pt x="5717" y="166855"/>
                  </a:lnTo>
                  <a:lnTo>
                    <a:pt x="22004" y="121285"/>
                  </a:lnTo>
                  <a:lnTo>
                    <a:pt x="47561" y="81088"/>
                  </a:lnTo>
                  <a:lnTo>
                    <a:pt x="81088" y="47561"/>
                  </a:lnTo>
                  <a:lnTo>
                    <a:pt x="121285" y="22004"/>
                  </a:lnTo>
                  <a:lnTo>
                    <a:pt x="166855" y="5717"/>
                  </a:lnTo>
                  <a:lnTo>
                    <a:pt x="216496" y="0"/>
                  </a:lnTo>
                  <a:lnTo>
                    <a:pt x="266139" y="5717"/>
                  </a:lnTo>
                  <a:lnTo>
                    <a:pt x="311710" y="22004"/>
                  </a:lnTo>
                  <a:lnTo>
                    <a:pt x="351910" y="47561"/>
                  </a:lnTo>
                  <a:lnTo>
                    <a:pt x="385440" y="81088"/>
                  </a:lnTo>
                  <a:lnTo>
                    <a:pt x="410999" y="121285"/>
                  </a:lnTo>
                  <a:lnTo>
                    <a:pt x="427288" y="166855"/>
                  </a:lnTo>
                  <a:lnTo>
                    <a:pt x="433006" y="216496"/>
                  </a:lnTo>
                  <a:close/>
                </a:path>
              </a:pathLst>
            </a:custGeom>
            <a:ln w="12700">
              <a:solidFill>
                <a:srgbClr val="E335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0" y="5553079"/>
            <a:ext cx="3495675" cy="1991995"/>
            <a:chOff x="0" y="5553079"/>
            <a:chExt cx="3495675" cy="1991995"/>
          </a:xfrm>
        </p:grpSpPr>
        <p:sp>
          <p:nvSpPr>
            <p:cNvPr id="12" name="object 12"/>
            <p:cNvSpPr/>
            <p:nvPr/>
          </p:nvSpPr>
          <p:spPr>
            <a:xfrm>
              <a:off x="0" y="5553079"/>
              <a:ext cx="1419225" cy="1991995"/>
            </a:xfrm>
            <a:custGeom>
              <a:avLst/>
              <a:gdLst/>
              <a:ahLst/>
              <a:cxnLst/>
              <a:rect l="l" t="t" r="r" b="b"/>
              <a:pathLst>
                <a:path w="1419225" h="1991995">
                  <a:moveTo>
                    <a:pt x="0" y="0"/>
                  </a:moveTo>
                  <a:lnTo>
                    <a:pt x="0" y="1991533"/>
                  </a:lnTo>
                  <a:lnTo>
                    <a:pt x="982717" y="1991533"/>
                  </a:lnTo>
                  <a:lnTo>
                    <a:pt x="1379315" y="1147143"/>
                  </a:lnTo>
                  <a:lnTo>
                    <a:pt x="1404654" y="1076791"/>
                  </a:lnTo>
                  <a:lnTo>
                    <a:pt x="1417244" y="1002484"/>
                  </a:lnTo>
                  <a:lnTo>
                    <a:pt x="1418987" y="964158"/>
                  </a:lnTo>
                  <a:lnTo>
                    <a:pt x="1417820" y="925218"/>
                  </a:lnTo>
                  <a:lnTo>
                    <a:pt x="1413833" y="885787"/>
                  </a:lnTo>
                  <a:lnTo>
                    <a:pt x="1407119" y="845991"/>
                  </a:lnTo>
                  <a:lnTo>
                    <a:pt x="1397770" y="805953"/>
                  </a:lnTo>
                  <a:lnTo>
                    <a:pt x="1385877" y="765799"/>
                  </a:lnTo>
                  <a:lnTo>
                    <a:pt x="1371534" y="725653"/>
                  </a:lnTo>
                  <a:lnTo>
                    <a:pt x="1354833" y="685640"/>
                  </a:lnTo>
                  <a:lnTo>
                    <a:pt x="1335864" y="645885"/>
                  </a:lnTo>
                  <a:lnTo>
                    <a:pt x="1314721" y="606511"/>
                  </a:lnTo>
                  <a:lnTo>
                    <a:pt x="1291495" y="567644"/>
                  </a:lnTo>
                  <a:lnTo>
                    <a:pt x="1266279" y="529409"/>
                  </a:lnTo>
                  <a:lnTo>
                    <a:pt x="1239164" y="491929"/>
                  </a:lnTo>
                  <a:lnTo>
                    <a:pt x="1210243" y="455330"/>
                  </a:lnTo>
                  <a:lnTo>
                    <a:pt x="1179608" y="419736"/>
                  </a:lnTo>
                  <a:lnTo>
                    <a:pt x="1147350" y="385271"/>
                  </a:lnTo>
                  <a:lnTo>
                    <a:pt x="1113563" y="352062"/>
                  </a:lnTo>
                  <a:lnTo>
                    <a:pt x="1078337" y="320231"/>
                  </a:lnTo>
                  <a:lnTo>
                    <a:pt x="1041766" y="289904"/>
                  </a:lnTo>
                  <a:lnTo>
                    <a:pt x="1003940" y="261205"/>
                  </a:lnTo>
                  <a:lnTo>
                    <a:pt x="964953" y="234259"/>
                  </a:lnTo>
                  <a:lnTo>
                    <a:pt x="924896" y="209191"/>
                  </a:lnTo>
                  <a:lnTo>
                    <a:pt x="883861" y="186124"/>
                  </a:lnTo>
                  <a:lnTo>
                    <a:pt x="841941" y="165185"/>
                  </a:lnTo>
                  <a:lnTo>
                    <a:pt x="799228" y="146497"/>
                  </a:lnTo>
                  <a:lnTo>
                    <a:pt x="755813" y="130185"/>
                  </a:lnTo>
                  <a:lnTo>
                    <a:pt x="711789" y="116373"/>
                  </a:lnTo>
                  <a:lnTo>
                    <a:pt x="667247" y="105187"/>
                  </a:lnTo>
                  <a:lnTo>
                    <a:pt x="622281" y="967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35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72728" y="5714550"/>
              <a:ext cx="3022600" cy="683260"/>
            </a:xfrm>
            <a:custGeom>
              <a:avLst/>
              <a:gdLst/>
              <a:ahLst/>
              <a:cxnLst/>
              <a:rect l="l" t="t" r="r" b="b"/>
              <a:pathLst>
                <a:path w="3022600" h="683260">
                  <a:moveTo>
                    <a:pt x="2899486" y="0"/>
                  </a:moveTo>
                  <a:lnTo>
                    <a:pt x="122872" y="0"/>
                  </a:lnTo>
                  <a:lnTo>
                    <a:pt x="75046" y="9654"/>
                  </a:lnTo>
                  <a:lnTo>
                    <a:pt x="35990" y="35983"/>
                  </a:lnTo>
                  <a:lnTo>
                    <a:pt x="9656" y="75036"/>
                  </a:lnTo>
                  <a:lnTo>
                    <a:pt x="0" y="122859"/>
                  </a:lnTo>
                  <a:lnTo>
                    <a:pt x="0" y="560057"/>
                  </a:lnTo>
                  <a:lnTo>
                    <a:pt x="9656" y="607882"/>
                  </a:lnTo>
                  <a:lnTo>
                    <a:pt x="35990" y="646939"/>
                  </a:lnTo>
                  <a:lnTo>
                    <a:pt x="75046" y="673273"/>
                  </a:lnTo>
                  <a:lnTo>
                    <a:pt x="122872" y="682929"/>
                  </a:lnTo>
                  <a:lnTo>
                    <a:pt x="2899486" y="682929"/>
                  </a:lnTo>
                  <a:lnTo>
                    <a:pt x="2947317" y="673273"/>
                  </a:lnTo>
                  <a:lnTo>
                    <a:pt x="2986373" y="646939"/>
                  </a:lnTo>
                  <a:lnTo>
                    <a:pt x="3012703" y="607882"/>
                  </a:lnTo>
                  <a:lnTo>
                    <a:pt x="3022358" y="560057"/>
                  </a:lnTo>
                  <a:lnTo>
                    <a:pt x="3022358" y="122859"/>
                  </a:lnTo>
                  <a:lnTo>
                    <a:pt x="3012703" y="75036"/>
                  </a:lnTo>
                  <a:lnTo>
                    <a:pt x="2986373" y="35983"/>
                  </a:lnTo>
                  <a:lnTo>
                    <a:pt x="2947317" y="9654"/>
                  </a:lnTo>
                  <a:lnTo>
                    <a:pt x="2899486" y="0"/>
                  </a:lnTo>
                  <a:close/>
                </a:path>
              </a:pathLst>
            </a:custGeom>
            <a:solidFill>
              <a:srgbClr val="4B2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472728" y="2980429"/>
            <a:ext cx="3022600" cy="683260"/>
          </a:xfrm>
          <a:custGeom>
            <a:avLst/>
            <a:gdLst/>
            <a:ahLst/>
            <a:cxnLst/>
            <a:rect l="l" t="t" r="r" b="b"/>
            <a:pathLst>
              <a:path w="3022600" h="683260">
                <a:moveTo>
                  <a:pt x="2899486" y="0"/>
                </a:moveTo>
                <a:lnTo>
                  <a:pt x="122872" y="0"/>
                </a:lnTo>
                <a:lnTo>
                  <a:pt x="75046" y="9654"/>
                </a:lnTo>
                <a:lnTo>
                  <a:pt x="35990" y="35983"/>
                </a:lnTo>
                <a:lnTo>
                  <a:pt x="9656" y="75036"/>
                </a:lnTo>
                <a:lnTo>
                  <a:pt x="0" y="122859"/>
                </a:lnTo>
                <a:lnTo>
                  <a:pt x="0" y="560057"/>
                </a:lnTo>
                <a:lnTo>
                  <a:pt x="9656" y="607882"/>
                </a:lnTo>
                <a:lnTo>
                  <a:pt x="35990" y="646939"/>
                </a:lnTo>
                <a:lnTo>
                  <a:pt x="75046" y="673273"/>
                </a:lnTo>
                <a:lnTo>
                  <a:pt x="122872" y="682929"/>
                </a:lnTo>
                <a:lnTo>
                  <a:pt x="2899486" y="682929"/>
                </a:lnTo>
                <a:lnTo>
                  <a:pt x="2947317" y="673273"/>
                </a:lnTo>
                <a:lnTo>
                  <a:pt x="2986373" y="646939"/>
                </a:lnTo>
                <a:lnTo>
                  <a:pt x="3012703" y="607882"/>
                </a:lnTo>
                <a:lnTo>
                  <a:pt x="3022358" y="560057"/>
                </a:lnTo>
                <a:lnTo>
                  <a:pt x="3022358" y="122859"/>
                </a:lnTo>
                <a:lnTo>
                  <a:pt x="3012703" y="75036"/>
                </a:lnTo>
                <a:lnTo>
                  <a:pt x="2986373" y="35983"/>
                </a:lnTo>
                <a:lnTo>
                  <a:pt x="2947317" y="9654"/>
                </a:lnTo>
                <a:lnTo>
                  <a:pt x="2899486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16185" y="3148206"/>
            <a:ext cx="1899920" cy="29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50" b="1" spc="-30" dirty="0">
                <a:solidFill>
                  <a:srgbClr val="FFFFFF"/>
                </a:solidFill>
                <a:latin typeface="Arial"/>
                <a:cs typeface="Arial"/>
              </a:rPr>
              <a:t>СТРОИМ</a:t>
            </a:r>
            <a:r>
              <a:rPr sz="175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spc="-40" dirty="0">
                <a:solidFill>
                  <a:srgbClr val="FFFFFF"/>
                </a:solidFill>
                <a:latin typeface="Arial"/>
                <a:cs typeface="Arial"/>
              </a:rPr>
              <a:t>СТРАНУ</a:t>
            </a:r>
            <a:endParaRPr sz="175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092847" y="2821671"/>
            <a:ext cx="445770" cy="445770"/>
            <a:chOff x="3092847" y="2821671"/>
            <a:chExt cx="445770" cy="445770"/>
          </a:xfrm>
        </p:grpSpPr>
        <p:sp>
          <p:nvSpPr>
            <p:cNvPr id="17" name="object 17"/>
            <p:cNvSpPr/>
            <p:nvPr/>
          </p:nvSpPr>
          <p:spPr>
            <a:xfrm>
              <a:off x="3099197" y="2828021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70" h="433070">
                  <a:moveTo>
                    <a:pt x="216496" y="0"/>
                  </a:moveTo>
                  <a:lnTo>
                    <a:pt x="166855" y="5717"/>
                  </a:lnTo>
                  <a:lnTo>
                    <a:pt x="121285" y="22004"/>
                  </a:lnTo>
                  <a:lnTo>
                    <a:pt x="81088" y="47561"/>
                  </a:lnTo>
                  <a:lnTo>
                    <a:pt x="47561" y="81088"/>
                  </a:lnTo>
                  <a:lnTo>
                    <a:pt x="22004" y="121285"/>
                  </a:lnTo>
                  <a:lnTo>
                    <a:pt x="5717" y="166855"/>
                  </a:lnTo>
                  <a:lnTo>
                    <a:pt x="0" y="216496"/>
                  </a:lnTo>
                  <a:lnTo>
                    <a:pt x="5717" y="266138"/>
                  </a:lnTo>
                  <a:lnTo>
                    <a:pt x="22004" y="311707"/>
                  </a:lnTo>
                  <a:lnTo>
                    <a:pt x="47561" y="351905"/>
                  </a:lnTo>
                  <a:lnTo>
                    <a:pt x="81088" y="385432"/>
                  </a:lnTo>
                  <a:lnTo>
                    <a:pt x="121285" y="410989"/>
                  </a:lnTo>
                  <a:lnTo>
                    <a:pt x="166855" y="427276"/>
                  </a:lnTo>
                  <a:lnTo>
                    <a:pt x="216496" y="432993"/>
                  </a:lnTo>
                  <a:lnTo>
                    <a:pt x="266139" y="427276"/>
                  </a:lnTo>
                  <a:lnTo>
                    <a:pt x="311710" y="410989"/>
                  </a:lnTo>
                  <a:lnTo>
                    <a:pt x="351910" y="385432"/>
                  </a:lnTo>
                  <a:lnTo>
                    <a:pt x="385440" y="351905"/>
                  </a:lnTo>
                  <a:lnTo>
                    <a:pt x="410999" y="311707"/>
                  </a:lnTo>
                  <a:lnTo>
                    <a:pt x="427288" y="266138"/>
                  </a:lnTo>
                  <a:lnTo>
                    <a:pt x="433006" y="216496"/>
                  </a:lnTo>
                  <a:lnTo>
                    <a:pt x="427288" y="166855"/>
                  </a:lnTo>
                  <a:lnTo>
                    <a:pt x="410999" y="121285"/>
                  </a:lnTo>
                  <a:lnTo>
                    <a:pt x="385440" y="81088"/>
                  </a:lnTo>
                  <a:lnTo>
                    <a:pt x="351910" y="47561"/>
                  </a:lnTo>
                  <a:lnTo>
                    <a:pt x="311710" y="22004"/>
                  </a:lnTo>
                  <a:lnTo>
                    <a:pt x="266139" y="5717"/>
                  </a:lnTo>
                  <a:lnTo>
                    <a:pt x="2164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099197" y="2828021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70" h="433070">
                  <a:moveTo>
                    <a:pt x="433006" y="216496"/>
                  </a:moveTo>
                  <a:lnTo>
                    <a:pt x="427288" y="266138"/>
                  </a:lnTo>
                  <a:lnTo>
                    <a:pt x="410999" y="311707"/>
                  </a:lnTo>
                  <a:lnTo>
                    <a:pt x="385440" y="351905"/>
                  </a:lnTo>
                  <a:lnTo>
                    <a:pt x="351910" y="385432"/>
                  </a:lnTo>
                  <a:lnTo>
                    <a:pt x="311710" y="410989"/>
                  </a:lnTo>
                  <a:lnTo>
                    <a:pt x="266139" y="427276"/>
                  </a:lnTo>
                  <a:lnTo>
                    <a:pt x="216496" y="432993"/>
                  </a:lnTo>
                  <a:lnTo>
                    <a:pt x="166855" y="427276"/>
                  </a:lnTo>
                  <a:lnTo>
                    <a:pt x="121285" y="410989"/>
                  </a:lnTo>
                  <a:lnTo>
                    <a:pt x="81088" y="385432"/>
                  </a:lnTo>
                  <a:lnTo>
                    <a:pt x="47561" y="351905"/>
                  </a:lnTo>
                  <a:lnTo>
                    <a:pt x="22004" y="311707"/>
                  </a:lnTo>
                  <a:lnTo>
                    <a:pt x="5717" y="266138"/>
                  </a:lnTo>
                  <a:lnTo>
                    <a:pt x="0" y="216496"/>
                  </a:lnTo>
                  <a:lnTo>
                    <a:pt x="5717" y="166855"/>
                  </a:lnTo>
                  <a:lnTo>
                    <a:pt x="22004" y="121285"/>
                  </a:lnTo>
                  <a:lnTo>
                    <a:pt x="47561" y="81088"/>
                  </a:lnTo>
                  <a:lnTo>
                    <a:pt x="81088" y="47561"/>
                  </a:lnTo>
                  <a:lnTo>
                    <a:pt x="121285" y="22004"/>
                  </a:lnTo>
                  <a:lnTo>
                    <a:pt x="166855" y="5717"/>
                  </a:lnTo>
                  <a:lnTo>
                    <a:pt x="216496" y="0"/>
                  </a:lnTo>
                  <a:lnTo>
                    <a:pt x="266139" y="5717"/>
                  </a:lnTo>
                  <a:lnTo>
                    <a:pt x="311710" y="22004"/>
                  </a:lnTo>
                  <a:lnTo>
                    <a:pt x="351910" y="47561"/>
                  </a:lnTo>
                  <a:lnTo>
                    <a:pt x="385440" y="81088"/>
                  </a:lnTo>
                  <a:lnTo>
                    <a:pt x="410999" y="121285"/>
                  </a:lnTo>
                  <a:lnTo>
                    <a:pt x="427288" y="166855"/>
                  </a:lnTo>
                  <a:lnTo>
                    <a:pt x="433006" y="216496"/>
                  </a:lnTo>
                  <a:close/>
                </a:path>
              </a:pathLst>
            </a:custGeom>
            <a:ln w="12700">
              <a:solidFill>
                <a:srgbClr val="E335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240534" y="2892328"/>
            <a:ext cx="158750" cy="29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50" b="1" spc="70" dirty="0">
                <a:solidFill>
                  <a:srgbClr val="4B21B1"/>
                </a:solidFill>
                <a:latin typeface="Arial"/>
                <a:cs typeface="Arial"/>
              </a:rPr>
              <a:t>2</a:t>
            </a:r>
            <a:endParaRPr sz="175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72728" y="3883543"/>
            <a:ext cx="3022600" cy="683260"/>
          </a:xfrm>
          <a:custGeom>
            <a:avLst/>
            <a:gdLst/>
            <a:ahLst/>
            <a:cxnLst/>
            <a:rect l="l" t="t" r="r" b="b"/>
            <a:pathLst>
              <a:path w="3022600" h="683260">
                <a:moveTo>
                  <a:pt x="2899486" y="0"/>
                </a:moveTo>
                <a:lnTo>
                  <a:pt x="122872" y="0"/>
                </a:lnTo>
                <a:lnTo>
                  <a:pt x="75046" y="9656"/>
                </a:lnTo>
                <a:lnTo>
                  <a:pt x="35990" y="35990"/>
                </a:lnTo>
                <a:lnTo>
                  <a:pt x="9656" y="75046"/>
                </a:lnTo>
                <a:lnTo>
                  <a:pt x="0" y="122872"/>
                </a:lnTo>
                <a:lnTo>
                  <a:pt x="0" y="560069"/>
                </a:lnTo>
                <a:lnTo>
                  <a:pt x="9656" y="607895"/>
                </a:lnTo>
                <a:lnTo>
                  <a:pt x="35990" y="646952"/>
                </a:lnTo>
                <a:lnTo>
                  <a:pt x="75046" y="673285"/>
                </a:lnTo>
                <a:lnTo>
                  <a:pt x="122872" y="682942"/>
                </a:lnTo>
                <a:lnTo>
                  <a:pt x="2899486" y="682942"/>
                </a:lnTo>
                <a:lnTo>
                  <a:pt x="2947317" y="673285"/>
                </a:lnTo>
                <a:lnTo>
                  <a:pt x="2986373" y="646952"/>
                </a:lnTo>
                <a:lnTo>
                  <a:pt x="3012703" y="607895"/>
                </a:lnTo>
                <a:lnTo>
                  <a:pt x="3022358" y="560069"/>
                </a:lnTo>
                <a:lnTo>
                  <a:pt x="3022358" y="122872"/>
                </a:lnTo>
                <a:lnTo>
                  <a:pt x="3012703" y="75046"/>
                </a:lnTo>
                <a:lnTo>
                  <a:pt x="2986373" y="35990"/>
                </a:lnTo>
                <a:lnTo>
                  <a:pt x="2947317" y="9656"/>
                </a:lnTo>
                <a:lnTo>
                  <a:pt x="2899486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04589" y="4065764"/>
            <a:ext cx="2524125" cy="29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50" b="1" spc="-55" dirty="0">
                <a:solidFill>
                  <a:srgbClr val="FFFFFF"/>
                </a:solidFill>
                <a:latin typeface="Arial"/>
                <a:cs typeface="Arial"/>
              </a:rPr>
              <a:t>ЦЕННОСТЬ</a:t>
            </a:r>
            <a:r>
              <a:rPr sz="175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spc="-15" dirty="0">
                <a:solidFill>
                  <a:srgbClr val="FFFFFF"/>
                </a:solidFill>
                <a:latin typeface="Arial"/>
                <a:cs typeface="Arial"/>
              </a:rPr>
              <a:t>ТРАДИЦИЙ</a:t>
            </a:r>
            <a:endParaRPr sz="175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092847" y="3724798"/>
            <a:ext cx="445770" cy="445770"/>
            <a:chOff x="3092847" y="3724798"/>
            <a:chExt cx="445770" cy="445770"/>
          </a:xfrm>
        </p:grpSpPr>
        <p:sp>
          <p:nvSpPr>
            <p:cNvPr id="23" name="object 23"/>
            <p:cNvSpPr/>
            <p:nvPr/>
          </p:nvSpPr>
          <p:spPr>
            <a:xfrm>
              <a:off x="3099197" y="3731148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70" h="433070">
                  <a:moveTo>
                    <a:pt x="216496" y="0"/>
                  </a:moveTo>
                  <a:lnTo>
                    <a:pt x="166855" y="5717"/>
                  </a:lnTo>
                  <a:lnTo>
                    <a:pt x="121285" y="22004"/>
                  </a:lnTo>
                  <a:lnTo>
                    <a:pt x="81088" y="47561"/>
                  </a:lnTo>
                  <a:lnTo>
                    <a:pt x="47561" y="81088"/>
                  </a:lnTo>
                  <a:lnTo>
                    <a:pt x="22004" y="121285"/>
                  </a:lnTo>
                  <a:lnTo>
                    <a:pt x="5717" y="166855"/>
                  </a:lnTo>
                  <a:lnTo>
                    <a:pt x="0" y="216496"/>
                  </a:lnTo>
                  <a:lnTo>
                    <a:pt x="5717" y="266138"/>
                  </a:lnTo>
                  <a:lnTo>
                    <a:pt x="22004" y="311707"/>
                  </a:lnTo>
                  <a:lnTo>
                    <a:pt x="47561" y="351905"/>
                  </a:lnTo>
                  <a:lnTo>
                    <a:pt x="81088" y="385432"/>
                  </a:lnTo>
                  <a:lnTo>
                    <a:pt x="121285" y="410989"/>
                  </a:lnTo>
                  <a:lnTo>
                    <a:pt x="166855" y="427276"/>
                  </a:lnTo>
                  <a:lnTo>
                    <a:pt x="216496" y="432993"/>
                  </a:lnTo>
                  <a:lnTo>
                    <a:pt x="266139" y="427276"/>
                  </a:lnTo>
                  <a:lnTo>
                    <a:pt x="311710" y="410989"/>
                  </a:lnTo>
                  <a:lnTo>
                    <a:pt x="351910" y="385432"/>
                  </a:lnTo>
                  <a:lnTo>
                    <a:pt x="385440" y="351905"/>
                  </a:lnTo>
                  <a:lnTo>
                    <a:pt x="410999" y="311707"/>
                  </a:lnTo>
                  <a:lnTo>
                    <a:pt x="427288" y="266138"/>
                  </a:lnTo>
                  <a:lnTo>
                    <a:pt x="433006" y="216496"/>
                  </a:lnTo>
                  <a:lnTo>
                    <a:pt x="427288" y="166855"/>
                  </a:lnTo>
                  <a:lnTo>
                    <a:pt x="410999" y="121285"/>
                  </a:lnTo>
                  <a:lnTo>
                    <a:pt x="385440" y="81088"/>
                  </a:lnTo>
                  <a:lnTo>
                    <a:pt x="351910" y="47561"/>
                  </a:lnTo>
                  <a:lnTo>
                    <a:pt x="311710" y="22004"/>
                  </a:lnTo>
                  <a:lnTo>
                    <a:pt x="266139" y="5717"/>
                  </a:lnTo>
                  <a:lnTo>
                    <a:pt x="2164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099197" y="3731148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70" h="433070">
                  <a:moveTo>
                    <a:pt x="433006" y="216496"/>
                  </a:moveTo>
                  <a:lnTo>
                    <a:pt x="427288" y="266138"/>
                  </a:lnTo>
                  <a:lnTo>
                    <a:pt x="410999" y="311707"/>
                  </a:lnTo>
                  <a:lnTo>
                    <a:pt x="385440" y="351905"/>
                  </a:lnTo>
                  <a:lnTo>
                    <a:pt x="351910" y="385432"/>
                  </a:lnTo>
                  <a:lnTo>
                    <a:pt x="311710" y="410989"/>
                  </a:lnTo>
                  <a:lnTo>
                    <a:pt x="266139" y="427276"/>
                  </a:lnTo>
                  <a:lnTo>
                    <a:pt x="216496" y="432993"/>
                  </a:lnTo>
                  <a:lnTo>
                    <a:pt x="166855" y="427276"/>
                  </a:lnTo>
                  <a:lnTo>
                    <a:pt x="121285" y="410989"/>
                  </a:lnTo>
                  <a:lnTo>
                    <a:pt x="81088" y="385432"/>
                  </a:lnTo>
                  <a:lnTo>
                    <a:pt x="47561" y="351905"/>
                  </a:lnTo>
                  <a:lnTo>
                    <a:pt x="22004" y="311707"/>
                  </a:lnTo>
                  <a:lnTo>
                    <a:pt x="5717" y="266138"/>
                  </a:lnTo>
                  <a:lnTo>
                    <a:pt x="0" y="216496"/>
                  </a:lnTo>
                  <a:lnTo>
                    <a:pt x="5717" y="166855"/>
                  </a:lnTo>
                  <a:lnTo>
                    <a:pt x="22004" y="121285"/>
                  </a:lnTo>
                  <a:lnTo>
                    <a:pt x="47561" y="81088"/>
                  </a:lnTo>
                  <a:lnTo>
                    <a:pt x="81088" y="47561"/>
                  </a:lnTo>
                  <a:lnTo>
                    <a:pt x="121285" y="22004"/>
                  </a:lnTo>
                  <a:lnTo>
                    <a:pt x="166855" y="5717"/>
                  </a:lnTo>
                  <a:lnTo>
                    <a:pt x="216496" y="0"/>
                  </a:lnTo>
                  <a:lnTo>
                    <a:pt x="266139" y="5717"/>
                  </a:lnTo>
                  <a:lnTo>
                    <a:pt x="311710" y="22004"/>
                  </a:lnTo>
                  <a:lnTo>
                    <a:pt x="351910" y="47561"/>
                  </a:lnTo>
                  <a:lnTo>
                    <a:pt x="385440" y="81088"/>
                  </a:lnTo>
                  <a:lnTo>
                    <a:pt x="410999" y="121285"/>
                  </a:lnTo>
                  <a:lnTo>
                    <a:pt x="427288" y="166855"/>
                  </a:lnTo>
                  <a:lnTo>
                    <a:pt x="433006" y="216496"/>
                  </a:lnTo>
                  <a:close/>
                </a:path>
              </a:pathLst>
            </a:custGeom>
            <a:ln w="12700">
              <a:solidFill>
                <a:srgbClr val="E335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240534" y="3795454"/>
            <a:ext cx="156210" cy="29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50" b="1" spc="50" dirty="0">
                <a:solidFill>
                  <a:srgbClr val="4B21B1"/>
                </a:solidFill>
                <a:latin typeface="Arial"/>
                <a:cs typeface="Arial"/>
              </a:rPr>
              <a:t>3</a:t>
            </a:r>
            <a:endParaRPr sz="175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72728" y="4774296"/>
            <a:ext cx="3022600" cy="683260"/>
          </a:xfrm>
          <a:custGeom>
            <a:avLst/>
            <a:gdLst/>
            <a:ahLst/>
            <a:cxnLst/>
            <a:rect l="l" t="t" r="r" b="b"/>
            <a:pathLst>
              <a:path w="3022600" h="683260">
                <a:moveTo>
                  <a:pt x="2899486" y="0"/>
                </a:moveTo>
                <a:lnTo>
                  <a:pt x="122872" y="0"/>
                </a:lnTo>
                <a:lnTo>
                  <a:pt x="75046" y="9656"/>
                </a:lnTo>
                <a:lnTo>
                  <a:pt x="35990" y="35990"/>
                </a:lnTo>
                <a:lnTo>
                  <a:pt x="9656" y="75046"/>
                </a:lnTo>
                <a:lnTo>
                  <a:pt x="0" y="122872"/>
                </a:lnTo>
                <a:lnTo>
                  <a:pt x="0" y="560070"/>
                </a:lnTo>
                <a:lnTo>
                  <a:pt x="9656" y="607895"/>
                </a:lnTo>
                <a:lnTo>
                  <a:pt x="35990" y="646952"/>
                </a:lnTo>
                <a:lnTo>
                  <a:pt x="75046" y="673285"/>
                </a:lnTo>
                <a:lnTo>
                  <a:pt x="122872" y="682942"/>
                </a:lnTo>
                <a:lnTo>
                  <a:pt x="2899486" y="682942"/>
                </a:lnTo>
                <a:lnTo>
                  <a:pt x="2947317" y="673285"/>
                </a:lnTo>
                <a:lnTo>
                  <a:pt x="2986373" y="646952"/>
                </a:lnTo>
                <a:lnTo>
                  <a:pt x="3012703" y="607895"/>
                </a:lnTo>
                <a:lnTo>
                  <a:pt x="3022358" y="560070"/>
                </a:lnTo>
                <a:lnTo>
                  <a:pt x="3022358" y="122872"/>
                </a:lnTo>
                <a:lnTo>
                  <a:pt x="3012703" y="75046"/>
                </a:lnTo>
                <a:lnTo>
                  <a:pt x="2986373" y="35990"/>
                </a:lnTo>
                <a:lnTo>
                  <a:pt x="2947317" y="9656"/>
                </a:lnTo>
                <a:lnTo>
                  <a:pt x="2899486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939130" y="4859501"/>
            <a:ext cx="1854835" cy="51371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2555" marR="5080" indent="-110489">
              <a:lnSpc>
                <a:spcPts val="1750"/>
              </a:lnSpc>
              <a:spcBef>
                <a:spcPts val="445"/>
              </a:spcBef>
            </a:pPr>
            <a:r>
              <a:rPr sz="1750" b="1" spc="-55" dirty="0">
                <a:solidFill>
                  <a:srgbClr val="FFFFFF"/>
                </a:solidFill>
                <a:latin typeface="Arial"/>
                <a:cs typeface="Arial"/>
              </a:rPr>
              <a:t>РАВНОПРАВНОЕ  </a:t>
            </a:r>
            <a:r>
              <a:rPr sz="1750" b="1" spc="-60" dirty="0">
                <a:solidFill>
                  <a:srgbClr val="FFFFFF"/>
                </a:solidFill>
                <a:latin typeface="Arial"/>
                <a:cs typeface="Arial"/>
              </a:rPr>
              <a:t>ПАРТНЕРСТВО</a:t>
            </a:r>
            <a:endParaRPr sz="175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092847" y="4615553"/>
            <a:ext cx="445770" cy="445770"/>
            <a:chOff x="3092847" y="4615553"/>
            <a:chExt cx="445770" cy="445770"/>
          </a:xfrm>
        </p:grpSpPr>
        <p:sp>
          <p:nvSpPr>
            <p:cNvPr id="29" name="object 29"/>
            <p:cNvSpPr/>
            <p:nvPr/>
          </p:nvSpPr>
          <p:spPr>
            <a:xfrm>
              <a:off x="3099197" y="4621903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70" h="433070">
                  <a:moveTo>
                    <a:pt x="216496" y="0"/>
                  </a:moveTo>
                  <a:lnTo>
                    <a:pt x="166855" y="5717"/>
                  </a:lnTo>
                  <a:lnTo>
                    <a:pt x="121285" y="22004"/>
                  </a:lnTo>
                  <a:lnTo>
                    <a:pt x="81088" y="47561"/>
                  </a:lnTo>
                  <a:lnTo>
                    <a:pt x="47561" y="81088"/>
                  </a:lnTo>
                  <a:lnTo>
                    <a:pt x="22004" y="121285"/>
                  </a:lnTo>
                  <a:lnTo>
                    <a:pt x="5717" y="166855"/>
                  </a:lnTo>
                  <a:lnTo>
                    <a:pt x="0" y="216496"/>
                  </a:lnTo>
                  <a:lnTo>
                    <a:pt x="5717" y="266138"/>
                  </a:lnTo>
                  <a:lnTo>
                    <a:pt x="22004" y="311707"/>
                  </a:lnTo>
                  <a:lnTo>
                    <a:pt x="47561" y="351905"/>
                  </a:lnTo>
                  <a:lnTo>
                    <a:pt x="81088" y="385432"/>
                  </a:lnTo>
                  <a:lnTo>
                    <a:pt x="121285" y="410989"/>
                  </a:lnTo>
                  <a:lnTo>
                    <a:pt x="166855" y="427276"/>
                  </a:lnTo>
                  <a:lnTo>
                    <a:pt x="216496" y="432993"/>
                  </a:lnTo>
                  <a:lnTo>
                    <a:pt x="266139" y="427276"/>
                  </a:lnTo>
                  <a:lnTo>
                    <a:pt x="311710" y="410989"/>
                  </a:lnTo>
                  <a:lnTo>
                    <a:pt x="351910" y="385432"/>
                  </a:lnTo>
                  <a:lnTo>
                    <a:pt x="385440" y="351905"/>
                  </a:lnTo>
                  <a:lnTo>
                    <a:pt x="410999" y="311707"/>
                  </a:lnTo>
                  <a:lnTo>
                    <a:pt x="427288" y="266138"/>
                  </a:lnTo>
                  <a:lnTo>
                    <a:pt x="433006" y="216496"/>
                  </a:lnTo>
                  <a:lnTo>
                    <a:pt x="427288" y="166855"/>
                  </a:lnTo>
                  <a:lnTo>
                    <a:pt x="410999" y="121285"/>
                  </a:lnTo>
                  <a:lnTo>
                    <a:pt x="385440" y="81088"/>
                  </a:lnTo>
                  <a:lnTo>
                    <a:pt x="351910" y="47561"/>
                  </a:lnTo>
                  <a:lnTo>
                    <a:pt x="311710" y="22004"/>
                  </a:lnTo>
                  <a:lnTo>
                    <a:pt x="266139" y="5717"/>
                  </a:lnTo>
                  <a:lnTo>
                    <a:pt x="2164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099197" y="4621903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70" h="433070">
                  <a:moveTo>
                    <a:pt x="433006" y="216496"/>
                  </a:moveTo>
                  <a:lnTo>
                    <a:pt x="427288" y="266138"/>
                  </a:lnTo>
                  <a:lnTo>
                    <a:pt x="410999" y="311707"/>
                  </a:lnTo>
                  <a:lnTo>
                    <a:pt x="385440" y="351905"/>
                  </a:lnTo>
                  <a:lnTo>
                    <a:pt x="351910" y="385432"/>
                  </a:lnTo>
                  <a:lnTo>
                    <a:pt x="311710" y="410989"/>
                  </a:lnTo>
                  <a:lnTo>
                    <a:pt x="266139" y="427276"/>
                  </a:lnTo>
                  <a:lnTo>
                    <a:pt x="216496" y="432993"/>
                  </a:lnTo>
                  <a:lnTo>
                    <a:pt x="166855" y="427276"/>
                  </a:lnTo>
                  <a:lnTo>
                    <a:pt x="121285" y="410989"/>
                  </a:lnTo>
                  <a:lnTo>
                    <a:pt x="81088" y="385432"/>
                  </a:lnTo>
                  <a:lnTo>
                    <a:pt x="47561" y="351905"/>
                  </a:lnTo>
                  <a:lnTo>
                    <a:pt x="22004" y="311707"/>
                  </a:lnTo>
                  <a:lnTo>
                    <a:pt x="5717" y="266138"/>
                  </a:lnTo>
                  <a:lnTo>
                    <a:pt x="0" y="216496"/>
                  </a:lnTo>
                  <a:lnTo>
                    <a:pt x="5717" y="166855"/>
                  </a:lnTo>
                  <a:lnTo>
                    <a:pt x="22004" y="121285"/>
                  </a:lnTo>
                  <a:lnTo>
                    <a:pt x="47561" y="81088"/>
                  </a:lnTo>
                  <a:lnTo>
                    <a:pt x="81088" y="47561"/>
                  </a:lnTo>
                  <a:lnTo>
                    <a:pt x="121285" y="22004"/>
                  </a:lnTo>
                  <a:lnTo>
                    <a:pt x="166855" y="5717"/>
                  </a:lnTo>
                  <a:lnTo>
                    <a:pt x="216496" y="0"/>
                  </a:lnTo>
                  <a:lnTo>
                    <a:pt x="266139" y="5717"/>
                  </a:lnTo>
                  <a:lnTo>
                    <a:pt x="311710" y="22004"/>
                  </a:lnTo>
                  <a:lnTo>
                    <a:pt x="351910" y="47561"/>
                  </a:lnTo>
                  <a:lnTo>
                    <a:pt x="385440" y="81088"/>
                  </a:lnTo>
                  <a:lnTo>
                    <a:pt x="410999" y="121285"/>
                  </a:lnTo>
                  <a:lnTo>
                    <a:pt x="427288" y="166855"/>
                  </a:lnTo>
                  <a:lnTo>
                    <a:pt x="433006" y="216496"/>
                  </a:lnTo>
                  <a:close/>
                </a:path>
              </a:pathLst>
            </a:custGeom>
            <a:ln w="12700">
              <a:solidFill>
                <a:srgbClr val="E335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3240534" y="4686210"/>
            <a:ext cx="158115" cy="29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50" b="1" spc="65" dirty="0">
                <a:solidFill>
                  <a:srgbClr val="4B21B1"/>
                </a:solidFill>
                <a:latin typeface="Arial"/>
                <a:cs typeface="Arial"/>
              </a:rPr>
              <a:t>4</a:t>
            </a:r>
            <a:endParaRPr sz="17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46807" y="5795474"/>
            <a:ext cx="1583055" cy="51371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09550" marR="5080" indent="-197485">
              <a:lnSpc>
                <a:spcPts val="1750"/>
              </a:lnSpc>
              <a:spcBef>
                <a:spcPts val="445"/>
              </a:spcBef>
            </a:pPr>
            <a:r>
              <a:rPr sz="1750" b="1" spc="-40" dirty="0">
                <a:solidFill>
                  <a:srgbClr val="FFFFFF"/>
                </a:solidFill>
                <a:latin typeface="Arial"/>
                <a:cs typeface="Arial"/>
              </a:rPr>
              <a:t>СОЦИАЛЬНАЯ  </a:t>
            </a:r>
            <a:r>
              <a:rPr sz="1750" b="1" spc="-45" dirty="0">
                <a:solidFill>
                  <a:srgbClr val="FFFFFF"/>
                </a:solidFill>
                <a:latin typeface="Arial"/>
                <a:cs typeface="Arial"/>
              </a:rPr>
              <a:t>ЛИЧНОСТЬ</a:t>
            </a:r>
            <a:endParaRPr sz="175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3092847" y="5555794"/>
            <a:ext cx="445770" cy="445770"/>
            <a:chOff x="3092847" y="5555794"/>
            <a:chExt cx="445770" cy="445770"/>
          </a:xfrm>
        </p:grpSpPr>
        <p:sp>
          <p:nvSpPr>
            <p:cNvPr id="34" name="object 34"/>
            <p:cNvSpPr/>
            <p:nvPr/>
          </p:nvSpPr>
          <p:spPr>
            <a:xfrm>
              <a:off x="3099197" y="5562144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70" h="433070">
                  <a:moveTo>
                    <a:pt x="216496" y="0"/>
                  </a:moveTo>
                  <a:lnTo>
                    <a:pt x="166855" y="5717"/>
                  </a:lnTo>
                  <a:lnTo>
                    <a:pt x="121285" y="22004"/>
                  </a:lnTo>
                  <a:lnTo>
                    <a:pt x="81088" y="47561"/>
                  </a:lnTo>
                  <a:lnTo>
                    <a:pt x="47561" y="81088"/>
                  </a:lnTo>
                  <a:lnTo>
                    <a:pt x="22004" y="121285"/>
                  </a:lnTo>
                  <a:lnTo>
                    <a:pt x="5717" y="166855"/>
                  </a:lnTo>
                  <a:lnTo>
                    <a:pt x="0" y="216496"/>
                  </a:lnTo>
                  <a:lnTo>
                    <a:pt x="5717" y="266138"/>
                  </a:lnTo>
                  <a:lnTo>
                    <a:pt x="22004" y="311707"/>
                  </a:lnTo>
                  <a:lnTo>
                    <a:pt x="47561" y="351905"/>
                  </a:lnTo>
                  <a:lnTo>
                    <a:pt x="81088" y="385432"/>
                  </a:lnTo>
                  <a:lnTo>
                    <a:pt x="121285" y="410989"/>
                  </a:lnTo>
                  <a:lnTo>
                    <a:pt x="166855" y="427276"/>
                  </a:lnTo>
                  <a:lnTo>
                    <a:pt x="216496" y="432993"/>
                  </a:lnTo>
                  <a:lnTo>
                    <a:pt x="266139" y="427276"/>
                  </a:lnTo>
                  <a:lnTo>
                    <a:pt x="311710" y="410989"/>
                  </a:lnTo>
                  <a:lnTo>
                    <a:pt x="351910" y="385432"/>
                  </a:lnTo>
                  <a:lnTo>
                    <a:pt x="385440" y="351905"/>
                  </a:lnTo>
                  <a:lnTo>
                    <a:pt x="410999" y="311707"/>
                  </a:lnTo>
                  <a:lnTo>
                    <a:pt x="427288" y="266138"/>
                  </a:lnTo>
                  <a:lnTo>
                    <a:pt x="433006" y="216496"/>
                  </a:lnTo>
                  <a:lnTo>
                    <a:pt x="427288" y="166855"/>
                  </a:lnTo>
                  <a:lnTo>
                    <a:pt x="410999" y="121285"/>
                  </a:lnTo>
                  <a:lnTo>
                    <a:pt x="385440" y="81088"/>
                  </a:lnTo>
                  <a:lnTo>
                    <a:pt x="351910" y="47561"/>
                  </a:lnTo>
                  <a:lnTo>
                    <a:pt x="311710" y="22004"/>
                  </a:lnTo>
                  <a:lnTo>
                    <a:pt x="266139" y="5717"/>
                  </a:lnTo>
                  <a:lnTo>
                    <a:pt x="2164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099197" y="5562144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70" h="433070">
                  <a:moveTo>
                    <a:pt x="433006" y="216496"/>
                  </a:moveTo>
                  <a:lnTo>
                    <a:pt x="427288" y="266138"/>
                  </a:lnTo>
                  <a:lnTo>
                    <a:pt x="410999" y="311707"/>
                  </a:lnTo>
                  <a:lnTo>
                    <a:pt x="385440" y="351905"/>
                  </a:lnTo>
                  <a:lnTo>
                    <a:pt x="351910" y="385432"/>
                  </a:lnTo>
                  <a:lnTo>
                    <a:pt x="311710" y="410989"/>
                  </a:lnTo>
                  <a:lnTo>
                    <a:pt x="266139" y="427276"/>
                  </a:lnTo>
                  <a:lnTo>
                    <a:pt x="216496" y="432993"/>
                  </a:lnTo>
                  <a:lnTo>
                    <a:pt x="166855" y="427276"/>
                  </a:lnTo>
                  <a:lnTo>
                    <a:pt x="121285" y="410989"/>
                  </a:lnTo>
                  <a:lnTo>
                    <a:pt x="81088" y="385432"/>
                  </a:lnTo>
                  <a:lnTo>
                    <a:pt x="47561" y="351905"/>
                  </a:lnTo>
                  <a:lnTo>
                    <a:pt x="22004" y="311707"/>
                  </a:lnTo>
                  <a:lnTo>
                    <a:pt x="5717" y="266138"/>
                  </a:lnTo>
                  <a:lnTo>
                    <a:pt x="0" y="216496"/>
                  </a:lnTo>
                  <a:lnTo>
                    <a:pt x="5717" y="166855"/>
                  </a:lnTo>
                  <a:lnTo>
                    <a:pt x="22004" y="121285"/>
                  </a:lnTo>
                  <a:lnTo>
                    <a:pt x="47561" y="81088"/>
                  </a:lnTo>
                  <a:lnTo>
                    <a:pt x="81088" y="47561"/>
                  </a:lnTo>
                  <a:lnTo>
                    <a:pt x="121285" y="22004"/>
                  </a:lnTo>
                  <a:lnTo>
                    <a:pt x="166855" y="5717"/>
                  </a:lnTo>
                  <a:lnTo>
                    <a:pt x="216496" y="0"/>
                  </a:lnTo>
                  <a:lnTo>
                    <a:pt x="266139" y="5717"/>
                  </a:lnTo>
                  <a:lnTo>
                    <a:pt x="311710" y="22004"/>
                  </a:lnTo>
                  <a:lnTo>
                    <a:pt x="351910" y="47561"/>
                  </a:lnTo>
                  <a:lnTo>
                    <a:pt x="385440" y="81088"/>
                  </a:lnTo>
                  <a:lnTo>
                    <a:pt x="410999" y="121285"/>
                  </a:lnTo>
                  <a:lnTo>
                    <a:pt x="427288" y="166855"/>
                  </a:lnTo>
                  <a:lnTo>
                    <a:pt x="433006" y="216496"/>
                  </a:lnTo>
                  <a:close/>
                </a:path>
              </a:pathLst>
            </a:custGeom>
            <a:ln w="12700">
              <a:solidFill>
                <a:srgbClr val="E335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3240534" y="5626449"/>
            <a:ext cx="160655" cy="29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50" b="1" spc="85" dirty="0">
                <a:solidFill>
                  <a:srgbClr val="4B21B1"/>
                </a:solidFill>
                <a:latin typeface="Arial"/>
                <a:cs typeface="Arial"/>
              </a:rPr>
              <a:t>5</a:t>
            </a:r>
            <a:endParaRPr sz="175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685207" y="2089674"/>
            <a:ext cx="3022600" cy="683260"/>
          </a:xfrm>
          <a:custGeom>
            <a:avLst/>
            <a:gdLst/>
            <a:ahLst/>
            <a:cxnLst/>
            <a:rect l="l" t="t" r="r" b="b"/>
            <a:pathLst>
              <a:path w="3022600" h="683260">
                <a:moveTo>
                  <a:pt x="2899486" y="0"/>
                </a:moveTo>
                <a:lnTo>
                  <a:pt x="122872" y="0"/>
                </a:lnTo>
                <a:lnTo>
                  <a:pt x="75046" y="9654"/>
                </a:lnTo>
                <a:lnTo>
                  <a:pt x="35990" y="35983"/>
                </a:lnTo>
                <a:lnTo>
                  <a:pt x="9656" y="75036"/>
                </a:lnTo>
                <a:lnTo>
                  <a:pt x="0" y="122859"/>
                </a:lnTo>
                <a:lnTo>
                  <a:pt x="0" y="560057"/>
                </a:lnTo>
                <a:lnTo>
                  <a:pt x="9656" y="607882"/>
                </a:lnTo>
                <a:lnTo>
                  <a:pt x="35990" y="646939"/>
                </a:lnTo>
                <a:lnTo>
                  <a:pt x="75046" y="673273"/>
                </a:lnTo>
                <a:lnTo>
                  <a:pt x="122872" y="682929"/>
                </a:lnTo>
                <a:lnTo>
                  <a:pt x="2899486" y="682929"/>
                </a:lnTo>
                <a:lnTo>
                  <a:pt x="2947317" y="673273"/>
                </a:lnTo>
                <a:lnTo>
                  <a:pt x="2986373" y="646939"/>
                </a:lnTo>
                <a:lnTo>
                  <a:pt x="3012703" y="607882"/>
                </a:lnTo>
                <a:lnTo>
                  <a:pt x="3022358" y="560057"/>
                </a:lnTo>
                <a:lnTo>
                  <a:pt x="3022358" y="122859"/>
                </a:lnTo>
                <a:lnTo>
                  <a:pt x="3012703" y="75036"/>
                </a:lnTo>
                <a:lnTo>
                  <a:pt x="2986373" y="35983"/>
                </a:lnTo>
                <a:lnTo>
                  <a:pt x="2947317" y="9654"/>
                </a:lnTo>
                <a:lnTo>
                  <a:pt x="2899486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807615" y="2001579"/>
            <a:ext cx="5322570" cy="548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332105" algn="ctr">
              <a:lnSpc>
                <a:spcPts val="2055"/>
              </a:lnSpc>
              <a:spcBef>
                <a:spcPts val="95"/>
              </a:spcBef>
            </a:pPr>
            <a:r>
              <a:rPr sz="1750" b="1" spc="-260" dirty="0">
                <a:solidFill>
                  <a:srgbClr val="4B21B1"/>
                </a:solidFill>
                <a:latin typeface="Arial"/>
                <a:cs typeface="Arial"/>
              </a:rPr>
              <a:t>1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ts val="2055"/>
              </a:lnSpc>
              <a:tabLst>
                <a:tab pos="3231515" algn="l"/>
              </a:tabLst>
            </a:pPr>
            <a:r>
              <a:rPr sz="1750" b="1" spc="-85" dirty="0">
                <a:solidFill>
                  <a:srgbClr val="FFFFFF"/>
                </a:solidFill>
                <a:latin typeface="Arial"/>
                <a:cs typeface="Arial"/>
              </a:rPr>
              <a:t>ВМЕСТЕ</a:t>
            </a:r>
            <a:r>
              <a:rPr sz="175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spc="-45" dirty="0">
                <a:solidFill>
                  <a:srgbClr val="FFFFFF"/>
                </a:solidFill>
                <a:latin typeface="Arial"/>
                <a:cs typeface="Arial"/>
              </a:rPr>
              <a:t>СО</a:t>
            </a:r>
            <a:r>
              <a:rPr sz="175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spc="-55" dirty="0">
                <a:solidFill>
                  <a:srgbClr val="FFFFFF"/>
                </a:solidFill>
                <a:latin typeface="Arial"/>
                <a:cs typeface="Arial"/>
              </a:rPr>
              <a:t>ВСЕМИ</a:t>
            </a:r>
            <a:r>
              <a:rPr sz="175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750" b="1" spc="-45" dirty="0">
                <a:solidFill>
                  <a:srgbClr val="FFFFFF"/>
                </a:solidFill>
                <a:latin typeface="Arial"/>
                <a:cs typeface="Arial"/>
              </a:rPr>
              <a:t>УПРАВЛЯЕМ</a:t>
            </a:r>
            <a:r>
              <a:rPr sz="175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spc="-25" dirty="0">
                <a:solidFill>
                  <a:srgbClr val="FFFFFF"/>
                </a:solidFill>
                <a:latin typeface="Arial"/>
                <a:cs typeface="Arial"/>
              </a:rPr>
              <a:t>САМИ</a:t>
            </a:r>
            <a:endParaRPr sz="1750"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6305327" y="1930916"/>
            <a:ext cx="445770" cy="445770"/>
            <a:chOff x="6305327" y="1930916"/>
            <a:chExt cx="445770" cy="445770"/>
          </a:xfrm>
        </p:grpSpPr>
        <p:sp>
          <p:nvSpPr>
            <p:cNvPr id="40" name="object 40"/>
            <p:cNvSpPr/>
            <p:nvPr/>
          </p:nvSpPr>
          <p:spPr>
            <a:xfrm>
              <a:off x="6311677" y="1937266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70" h="433069">
                  <a:moveTo>
                    <a:pt x="216496" y="0"/>
                  </a:moveTo>
                  <a:lnTo>
                    <a:pt x="166855" y="5717"/>
                  </a:lnTo>
                  <a:lnTo>
                    <a:pt x="121285" y="22004"/>
                  </a:lnTo>
                  <a:lnTo>
                    <a:pt x="81088" y="47561"/>
                  </a:lnTo>
                  <a:lnTo>
                    <a:pt x="47561" y="81088"/>
                  </a:lnTo>
                  <a:lnTo>
                    <a:pt x="22004" y="121285"/>
                  </a:lnTo>
                  <a:lnTo>
                    <a:pt x="5717" y="166855"/>
                  </a:lnTo>
                  <a:lnTo>
                    <a:pt x="0" y="216496"/>
                  </a:lnTo>
                  <a:lnTo>
                    <a:pt x="5717" y="266138"/>
                  </a:lnTo>
                  <a:lnTo>
                    <a:pt x="22004" y="311707"/>
                  </a:lnTo>
                  <a:lnTo>
                    <a:pt x="47561" y="351905"/>
                  </a:lnTo>
                  <a:lnTo>
                    <a:pt x="81088" y="385432"/>
                  </a:lnTo>
                  <a:lnTo>
                    <a:pt x="121285" y="410989"/>
                  </a:lnTo>
                  <a:lnTo>
                    <a:pt x="166855" y="427276"/>
                  </a:lnTo>
                  <a:lnTo>
                    <a:pt x="216496" y="432993"/>
                  </a:lnTo>
                  <a:lnTo>
                    <a:pt x="266139" y="427276"/>
                  </a:lnTo>
                  <a:lnTo>
                    <a:pt x="311710" y="410989"/>
                  </a:lnTo>
                  <a:lnTo>
                    <a:pt x="351910" y="385432"/>
                  </a:lnTo>
                  <a:lnTo>
                    <a:pt x="385440" y="351905"/>
                  </a:lnTo>
                  <a:lnTo>
                    <a:pt x="410999" y="311707"/>
                  </a:lnTo>
                  <a:lnTo>
                    <a:pt x="427288" y="266138"/>
                  </a:lnTo>
                  <a:lnTo>
                    <a:pt x="433006" y="216496"/>
                  </a:lnTo>
                  <a:lnTo>
                    <a:pt x="427288" y="166855"/>
                  </a:lnTo>
                  <a:lnTo>
                    <a:pt x="410999" y="121285"/>
                  </a:lnTo>
                  <a:lnTo>
                    <a:pt x="385440" y="81088"/>
                  </a:lnTo>
                  <a:lnTo>
                    <a:pt x="351910" y="47561"/>
                  </a:lnTo>
                  <a:lnTo>
                    <a:pt x="311710" y="22004"/>
                  </a:lnTo>
                  <a:lnTo>
                    <a:pt x="266139" y="5717"/>
                  </a:lnTo>
                  <a:lnTo>
                    <a:pt x="2164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311677" y="1937266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70" h="433069">
                  <a:moveTo>
                    <a:pt x="433006" y="216496"/>
                  </a:moveTo>
                  <a:lnTo>
                    <a:pt x="427288" y="266138"/>
                  </a:lnTo>
                  <a:lnTo>
                    <a:pt x="410999" y="311707"/>
                  </a:lnTo>
                  <a:lnTo>
                    <a:pt x="385440" y="351905"/>
                  </a:lnTo>
                  <a:lnTo>
                    <a:pt x="351910" y="385432"/>
                  </a:lnTo>
                  <a:lnTo>
                    <a:pt x="311710" y="410989"/>
                  </a:lnTo>
                  <a:lnTo>
                    <a:pt x="266139" y="427276"/>
                  </a:lnTo>
                  <a:lnTo>
                    <a:pt x="216496" y="432993"/>
                  </a:lnTo>
                  <a:lnTo>
                    <a:pt x="166855" y="427276"/>
                  </a:lnTo>
                  <a:lnTo>
                    <a:pt x="121285" y="410989"/>
                  </a:lnTo>
                  <a:lnTo>
                    <a:pt x="81088" y="385432"/>
                  </a:lnTo>
                  <a:lnTo>
                    <a:pt x="47561" y="351905"/>
                  </a:lnTo>
                  <a:lnTo>
                    <a:pt x="22004" y="311707"/>
                  </a:lnTo>
                  <a:lnTo>
                    <a:pt x="5717" y="266138"/>
                  </a:lnTo>
                  <a:lnTo>
                    <a:pt x="0" y="216496"/>
                  </a:lnTo>
                  <a:lnTo>
                    <a:pt x="5717" y="166855"/>
                  </a:lnTo>
                  <a:lnTo>
                    <a:pt x="22004" y="121285"/>
                  </a:lnTo>
                  <a:lnTo>
                    <a:pt x="47561" y="81088"/>
                  </a:lnTo>
                  <a:lnTo>
                    <a:pt x="81088" y="47561"/>
                  </a:lnTo>
                  <a:lnTo>
                    <a:pt x="121285" y="22004"/>
                  </a:lnTo>
                  <a:lnTo>
                    <a:pt x="166855" y="5717"/>
                  </a:lnTo>
                  <a:lnTo>
                    <a:pt x="216496" y="0"/>
                  </a:lnTo>
                  <a:lnTo>
                    <a:pt x="266139" y="5717"/>
                  </a:lnTo>
                  <a:lnTo>
                    <a:pt x="311710" y="22004"/>
                  </a:lnTo>
                  <a:lnTo>
                    <a:pt x="351910" y="47561"/>
                  </a:lnTo>
                  <a:lnTo>
                    <a:pt x="385440" y="81088"/>
                  </a:lnTo>
                  <a:lnTo>
                    <a:pt x="410999" y="121285"/>
                  </a:lnTo>
                  <a:lnTo>
                    <a:pt x="427288" y="166855"/>
                  </a:lnTo>
                  <a:lnTo>
                    <a:pt x="433006" y="216496"/>
                  </a:lnTo>
                  <a:close/>
                </a:path>
              </a:pathLst>
            </a:custGeom>
            <a:ln w="12700">
              <a:solidFill>
                <a:srgbClr val="E335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6453013" y="2001579"/>
            <a:ext cx="160655" cy="29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50" b="1" spc="85" dirty="0">
                <a:solidFill>
                  <a:srgbClr val="4B21B1"/>
                </a:solidFill>
                <a:latin typeface="Arial"/>
                <a:cs typeface="Arial"/>
              </a:rPr>
              <a:t>6</a:t>
            </a:r>
            <a:endParaRPr sz="175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685207" y="2980429"/>
            <a:ext cx="3022600" cy="683260"/>
          </a:xfrm>
          <a:custGeom>
            <a:avLst/>
            <a:gdLst/>
            <a:ahLst/>
            <a:cxnLst/>
            <a:rect l="l" t="t" r="r" b="b"/>
            <a:pathLst>
              <a:path w="3022600" h="683260">
                <a:moveTo>
                  <a:pt x="2899486" y="0"/>
                </a:moveTo>
                <a:lnTo>
                  <a:pt x="122872" y="0"/>
                </a:lnTo>
                <a:lnTo>
                  <a:pt x="75046" y="9654"/>
                </a:lnTo>
                <a:lnTo>
                  <a:pt x="35990" y="35983"/>
                </a:lnTo>
                <a:lnTo>
                  <a:pt x="9656" y="75036"/>
                </a:lnTo>
                <a:lnTo>
                  <a:pt x="0" y="122859"/>
                </a:lnTo>
                <a:lnTo>
                  <a:pt x="0" y="560057"/>
                </a:lnTo>
                <a:lnTo>
                  <a:pt x="9656" y="607882"/>
                </a:lnTo>
                <a:lnTo>
                  <a:pt x="35990" y="646939"/>
                </a:lnTo>
                <a:lnTo>
                  <a:pt x="75046" y="673273"/>
                </a:lnTo>
                <a:lnTo>
                  <a:pt x="122872" y="682929"/>
                </a:lnTo>
                <a:lnTo>
                  <a:pt x="2899486" y="682929"/>
                </a:lnTo>
                <a:lnTo>
                  <a:pt x="2947317" y="673273"/>
                </a:lnTo>
                <a:lnTo>
                  <a:pt x="2986373" y="646939"/>
                </a:lnTo>
                <a:lnTo>
                  <a:pt x="3012703" y="607882"/>
                </a:lnTo>
                <a:lnTo>
                  <a:pt x="3022358" y="560057"/>
                </a:lnTo>
                <a:lnTo>
                  <a:pt x="3022358" y="122859"/>
                </a:lnTo>
                <a:lnTo>
                  <a:pt x="3012703" y="75036"/>
                </a:lnTo>
                <a:lnTo>
                  <a:pt x="2986373" y="35983"/>
                </a:lnTo>
                <a:lnTo>
                  <a:pt x="2947317" y="9654"/>
                </a:lnTo>
                <a:lnTo>
                  <a:pt x="2899486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3977270" y="3046178"/>
            <a:ext cx="2201545" cy="51371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431800" marR="5080" indent="-419734">
              <a:lnSpc>
                <a:spcPts val="1750"/>
              </a:lnSpc>
              <a:spcBef>
                <a:spcPts val="445"/>
              </a:spcBef>
            </a:pPr>
            <a:r>
              <a:rPr sz="1750" b="1" spc="-65" dirty="0">
                <a:solidFill>
                  <a:srgbClr val="FFFFFF"/>
                </a:solidFill>
                <a:latin typeface="Arial"/>
                <a:cs typeface="Arial"/>
              </a:rPr>
              <a:t>ОТВЕТСТВЕННОСТЬ  </a:t>
            </a:r>
            <a:r>
              <a:rPr sz="1750" b="1" spc="-45" dirty="0">
                <a:solidFill>
                  <a:srgbClr val="FFFFFF"/>
                </a:solidFill>
                <a:latin typeface="Arial"/>
                <a:cs typeface="Arial"/>
              </a:rPr>
              <a:t>ЛИДЕРСТВА</a:t>
            </a:r>
            <a:endParaRPr sz="1750">
              <a:latin typeface="Arial"/>
              <a:cs typeface="Arial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6305327" y="2821671"/>
            <a:ext cx="445770" cy="445770"/>
            <a:chOff x="6305327" y="2821671"/>
            <a:chExt cx="445770" cy="445770"/>
          </a:xfrm>
        </p:grpSpPr>
        <p:sp>
          <p:nvSpPr>
            <p:cNvPr id="46" name="object 46"/>
            <p:cNvSpPr/>
            <p:nvPr/>
          </p:nvSpPr>
          <p:spPr>
            <a:xfrm>
              <a:off x="6311677" y="2828021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70" h="433070">
                  <a:moveTo>
                    <a:pt x="216496" y="0"/>
                  </a:moveTo>
                  <a:lnTo>
                    <a:pt x="166855" y="5717"/>
                  </a:lnTo>
                  <a:lnTo>
                    <a:pt x="121285" y="22004"/>
                  </a:lnTo>
                  <a:lnTo>
                    <a:pt x="81088" y="47561"/>
                  </a:lnTo>
                  <a:lnTo>
                    <a:pt x="47561" y="81088"/>
                  </a:lnTo>
                  <a:lnTo>
                    <a:pt x="22004" y="121285"/>
                  </a:lnTo>
                  <a:lnTo>
                    <a:pt x="5717" y="166855"/>
                  </a:lnTo>
                  <a:lnTo>
                    <a:pt x="0" y="216496"/>
                  </a:lnTo>
                  <a:lnTo>
                    <a:pt x="5717" y="266138"/>
                  </a:lnTo>
                  <a:lnTo>
                    <a:pt x="22004" y="311707"/>
                  </a:lnTo>
                  <a:lnTo>
                    <a:pt x="47561" y="351905"/>
                  </a:lnTo>
                  <a:lnTo>
                    <a:pt x="81088" y="385432"/>
                  </a:lnTo>
                  <a:lnTo>
                    <a:pt x="121285" y="410989"/>
                  </a:lnTo>
                  <a:lnTo>
                    <a:pt x="166855" y="427276"/>
                  </a:lnTo>
                  <a:lnTo>
                    <a:pt x="216496" y="432993"/>
                  </a:lnTo>
                  <a:lnTo>
                    <a:pt x="266139" y="427276"/>
                  </a:lnTo>
                  <a:lnTo>
                    <a:pt x="311710" y="410989"/>
                  </a:lnTo>
                  <a:lnTo>
                    <a:pt x="351910" y="385432"/>
                  </a:lnTo>
                  <a:lnTo>
                    <a:pt x="385440" y="351905"/>
                  </a:lnTo>
                  <a:lnTo>
                    <a:pt x="410999" y="311707"/>
                  </a:lnTo>
                  <a:lnTo>
                    <a:pt x="427288" y="266138"/>
                  </a:lnTo>
                  <a:lnTo>
                    <a:pt x="433006" y="216496"/>
                  </a:lnTo>
                  <a:lnTo>
                    <a:pt x="427288" y="166855"/>
                  </a:lnTo>
                  <a:lnTo>
                    <a:pt x="410999" y="121285"/>
                  </a:lnTo>
                  <a:lnTo>
                    <a:pt x="385440" y="81088"/>
                  </a:lnTo>
                  <a:lnTo>
                    <a:pt x="351910" y="47561"/>
                  </a:lnTo>
                  <a:lnTo>
                    <a:pt x="311710" y="22004"/>
                  </a:lnTo>
                  <a:lnTo>
                    <a:pt x="266139" y="5717"/>
                  </a:lnTo>
                  <a:lnTo>
                    <a:pt x="2164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311677" y="2828021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70" h="433070">
                  <a:moveTo>
                    <a:pt x="433006" y="216496"/>
                  </a:moveTo>
                  <a:lnTo>
                    <a:pt x="427288" y="266138"/>
                  </a:lnTo>
                  <a:lnTo>
                    <a:pt x="410999" y="311707"/>
                  </a:lnTo>
                  <a:lnTo>
                    <a:pt x="385440" y="351905"/>
                  </a:lnTo>
                  <a:lnTo>
                    <a:pt x="351910" y="385432"/>
                  </a:lnTo>
                  <a:lnTo>
                    <a:pt x="311710" y="410989"/>
                  </a:lnTo>
                  <a:lnTo>
                    <a:pt x="266139" y="427276"/>
                  </a:lnTo>
                  <a:lnTo>
                    <a:pt x="216496" y="432993"/>
                  </a:lnTo>
                  <a:lnTo>
                    <a:pt x="166855" y="427276"/>
                  </a:lnTo>
                  <a:lnTo>
                    <a:pt x="121285" y="410989"/>
                  </a:lnTo>
                  <a:lnTo>
                    <a:pt x="81088" y="385432"/>
                  </a:lnTo>
                  <a:lnTo>
                    <a:pt x="47561" y="351905"/>
                  </a:lnTo>
                  <a:lnTo>
                    <a:pt x="22004" y="311707"/>
                  </a:lnTo>
                  <a:lnTo>
                    <a:pt x="5717" y="266138"/>
                  </a:lnTo>
                  <a:lnTo>
                    <a:pt x="0" y="216496"/>
                  </a:lnTo>
                  <a:lnTo>
                    <a:pt x="5717" y="166855"/>
                  </a:lnTo>
                  <a:lnTo>
                    <a:pt x="22004" y="121285"/>
                  </a:lnTo>
                  <a:lnTo>
                    <a:pt x="47561" y="81088"/>
                  </a:lnTo>
                  <a:lnTo>
                    <a:pt x="81088" y="47561"/>
                  </a:lnTo>
                  <a:lnTo>
                    <a:pt x="121285" y="22004"/>
                  </a:lnTo>
                  <a:lnTo>
                    <a:pt x="166855" y="5717"/>
                  </a:lnTo>
                  <a:lnTo>
                    <a:pt x="216496" y="0"/>
                  </a:lnTo>
                  <a:lnTo>
                    <a:pt x="266139" y="5717"/>
                  </a:lnTo>
                  <a:lnTo>
                    <a:pt x="311710" y="22004"/>
                  </a:lnTo>
                  <a:lnTo>
                    <a:pt x="351910" y="47561"/>
                  </a:lnTo>
                  <a:lnTo>
                    <a:pt x="385440" y="81088"/>
                  </a:lnTo>
                  <a:lnTo>
                    <a:pt x="410999" y="121285"/>
                  </a:lnTo>
                  <a:lnTo>
                    <a:pt x="427288" y="166855"/>
                  </a:lnTo>
                  <a:lnTo>
                    <a:pt x="433006" y="216496"/>
                  </a:lnTo>
                  <a:close/>
                </a:path>
              </a:pathLst>
            </a:custGeom>
            <a:ln w="12700">
              <a:solidFill>
                <a:srgbClr val="E335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6453013" y="2892328"/>
            <a:ext cx="146685" cy="29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50" b="1" spc="-25" dirty="0">
                <a:solidFill>
                  <a:srgbClr val="4B21B1"/>
                </a:solidFill>
                <a:latin typeface="Arial"/>
                <a:cs typeface="Arial"/>
              </a:rPr>
              <a:t>7</a:t>
            </a:r>
            <a:endParaRPr sz="175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3685207" y="3883543"/>
            <a:ext cx="3022600" cy="683260"/>
          </a:xfrm>
          <a:custGeom>
            <a:avLst/>
            <a:gdLst/>
            <a:ahLst/>
            <a:cxnLst/>
            <a:rect l="l" t="t" r="r" b="b"/>
            <a:pathLst>
              <a:path w="3022600" h="683260">
                <a:moveTo>
                  <a:pt x="2899486" y="0"/>
                </a:moveTo>
                <a:lnTo>
                  <a:pt x="122872" y="0"/>
                </a:lnTo>
                <a:lnTo>
                  <a:pt x="75046" y="9656"/>
                </a:lnTo>
                <a:lnTo>
                  <a:pt x="35990" y="35990"/>
                </a:lnTo>
                <a:lnTo>
                  <a:pt x="9656" y="75046"/>
                </a:lnTo>
                <a:lnTo>
                  <a:pt x="0" y="122872"/>
                </a:lnTo>
                <a:lnTo>
                  <a:pt x="0" y="560069"/>
                </a:lnTo>
                <a:lnTo>
                  <a:pt x="9656" y="607895"/>
                </a:lnTo>
                <a:lnTo>
                  <a:pt x="35990" y="646952"/>
                </a:lnTo>
                <a:lnTo>
                  <a:pt x="75046" y="673285"/>
                </a:lnTo>
                <a:lnTo>
                  <a:pt x="122872" y="682942"/>
                </a:lnTo>
                <a:lnTo>
                  <a:pt x="2899486" y="682942"/>
                </a:lnTo>
                <a:lnTo>
                  <a:pt x="2947317" y="673285"/>
                </a:lnTo>
                <a:lnTo>
                  <a:pt x="2986373" y="646952"/>
                </a:lnTo>
                <a:lnTo>
                  <a:pt x="3012703" y="607895"/>
                </a:lnTo>
                <a:lnTo>
                  <a:pt x="3022358" y="560069"/>
                </a:lnTo>
                <a:lnTo>
                  <a:pt x="3022358" y="122872"/>
                </a:lnTo>
                <a:lnTo>
                  <a:pt x="3012703" y="75046"/>
                </a:lnTo>
                <a:lnTo>
                  <a:pt x="2986373" y="35990"/>
                </a:lnTo>
                <a:lnTo>
                  <a:pt x="2947317" y="9656"/>
                </a:lnTo>
                <a:lnTo>
                  <a:pt x="2899486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4108350" y="4065764"/>
            <a:ext cx="1940560" cy="29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50" b="1" spc="-45" dirty="0">
                <a:solidFill>
                  <a:srgbClr val="FFFFFF"/>
                </a:solidFill>
                <a:latin typeface="Arial"/>
                <a:cs typeface="Arial"/>
              </a:rPr>
              <a:t>АТЛАС</a:t>
            </a:r>
            <a:r>
              <a:rPr sz="175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spc="-65" dirty="0">
                <a:solidFill>
                  <a:srgbClr val="FFFFFF"/>
                </a:solidFill>
                <a:latin typeface="Arial"/>
                <a:cs typeface="Arial"/>
              </a:rPr>
              <a:t>НАВЫКОВ</a:t>
            </a:r>
            <a:endParaRPr sz="1750">
              <a:latin typeface="Arial"/>
              <a:cs typeface="Arial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6305327" y="3724798"/>
            <a:ext cx="445770" cy="445770"/>
            <a:chOff x="6305327" y="3724798"/>
            <a:chExt cx="445770" cy="445770"/>
          </a:xfrm>
        </p:grpSpPr>
        <p:sp>
          <p:nvSpPr>
            <p:cNvPr id="52" name="object 52"/>
            <p:cNvSpPr/>
            <p:nvPr/>
          </p:nvSpPr>
          <p:spPr>
            <a:xfrm>
              <a:off x="6311677" y="3731148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70" h="433070">
                  <a:moveTo>
                    <a:pt x="216496" y="0"/>
                  </a:moveTo>
                  <a:lnTo>
                    <a:pt x="166855" y="5717"/>
                  </a:lnTo>
                  <a:lnTo>
                    <a:pt x="121285" y="22004"/>
                  </a:lnTo>
                  <a:lnTo>
                    <a:pt x="81088" y="47561"/>
                  </a:lnTo>
                  <a:lnTo>
                    <a:pt x="47561" y="81088"/>
                  </a:lnTo>
                  <a:lnTo>
                    <a:pt x="22004" y="121285"/>
                  </a:lnTo>
                  <a:lnTo>
                    <a:pt x="5717" y="166855"/>
                  </a:lnTo>
                  <a:lnTo>
                    <a:pt x="0" y="216496"/>
                  </a:lnTo>
                  <a:lnTo>
                    <a:pt x="5717" y="266138"/>
                  </a:lnTo>
                  <a:lnTo>
                    <a:pt x="22004" y="311707"/>
                  </a:lnTo>
                  <a:lnTo>
                    <a:pt x="47561" y="351905"/>
                  </a:lnTo>
                  <a:lnTo>
                    <a:pt x="81088" y="385432"/>
                  </a:lnTo>
                  <a:lnTo>
                    <a:pt x="121285" y="410989"/>
                  </a:lnTo>
                  <a:lnTo>
                    <a:pt x="166855" y="427276"/>
                  </a:lnTo>
                  <a:lnTo>
                    <a:pt x="216496" y="432993"/>
                  </a:lnTo>
                  <a:lnTo>
                    <a:pt x="266139" y="427276"/>
                  </a:lnTo>
                  <a:lnTo>
                    <a:pt x="311710" y="410989"/>
                  </a:lnTo>
                  <a:lnTo>
                    <a:pt x="351910" y="385432"/>
                  </a:lnTo>
                  <a:lnTo>
                    <a:pt x="385440" y="351905"/>
                  </a:lnTo>
                  <a:lnTo>
                    <a:pt x="410999" y="311707"/>
                  </a:lnTo>
                  <a:lnTo>
                    <a:pt x="427288" y="266138"/>
                  </a:lnTo>
                  <a:lnTo>
                    <a:pt x="433006" y="216496"/>
                  </a:lnTo>
                  <a:lnTo>
                    <a:pt x="427288" y="166855"/>
                  </a:lnTo>
                  <a:lnTo>
                    <a:pt x="410999" y="121285"/>
                  </a:lnTo>
                  <a:lnTo>
                    <a:pt x="385440" y="81088"/>
                  </a:lnTo>
                  <a:lnTo>
                    <a:pt x="351910" y="47561"/>
                  </a:lnTo>
                  <a:lnTo>
                    <a:pt x="311710" y="22004"/>
                  </a:lnTo>
                  <a:lnTo>
                    <a:pt x="266139" y="5717"/>
                  </a:lnTo>
                  <a:lnTo>
                    <a:pt x="2164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311677" y="3731148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70" h="433070">
                  <a:moveTo>
                    <a:pt x="433006" y="216496"/>
                  </a:moveTo>
                  <a:lnTo>
                    <a:pt x="427288" y="266138"/>
                  </a:lnTo>
                  <a:lnTo>
                    <a:pt x="410999" y="311707"/>
                  </a:lnTo>
                  <a:lnTo>
                    <a:pt x="385440" y="351905"/>
                  </a:lnTo>
                  <a:lnTo>
                    <a:pt x="351910" y="385432"/>
                  </a:lnTo>
                  <a:lnTo>
                    <a:pt x="311710" y="410989"/>
                  </a:lnTo>
                  <a:lnTo>
                    <a:pt x="266139" y="427276"/>
                  </a:lnTo>
                  <a:lnTo>
                    <a:pt x="216496" y="432993"/>
                  </a:lnTo>
                  <a:lnTo>
                    <a:pt x="166855" y="427276"/>
                  </a:lnTo>
                  <a:lnTo>
                    <a:pt x="121285" y="410989"/>
                  </a:lnTo>
                  <a:lnTo>
                    <a:pt x="81088" y="385432"/>
                  </a:lnTo>
                  <a:lnTo>
                    <a:pt x="47561" y="351905"/>
                  </a:lnTo>
                  <a:lnTo>
                    <a:pt x="22004" y="311707"/>
                  </a:lnTo>
                  <a:lnTo>
                    <a:pt x="5717" y="266138"/>
                  </a:lnTo>
                  <a:lnTo>
                    <a:pt x="0" y="216496"/>
                  </a:lnTo>
                  <a:lnTo>
                    <a:pt x="5717" y="166855"/>
                  </a:lnTo>
                  <a:lnTo>
                    <a:pt x="22004" y="121285"/>
                  </a:lnTo>
                  <a:lnTo>
                    <a:pt x="47561" y="81088"/>
                  </a:lnTo>
                  <a:lnTo>
                    <a:pt x="81088" y="47561"/>
                  </a:lnTo>
                  <a:lnTo>
                    <a:pt x="121285" y="22004"/>
                  </a:lnTo>
                  <a:lnTo>
                    <a:pt x="166855" y="5717"/>
                  </a:lnTo>
                  <a:lnTo>
                    <a:pt x="216496" y="0"/>
                  </a:lnTo>
                  <a:lnTo>
                    <a:pt x="266139" y="5717"/>
                  </a:lnTo>
                  <a:lnTo>
                    <a:pt x="311710" y="22004"/>
                  </a:lnTo>
                  <a:lnTo>
                    <a:pt x="351910" y="47561"/>
                  </a:lnTo>
                  <a:lnTo>
                    <a:pt x="385440" y="81088"/>
                  </a:lnTo>
                  <a:lnTo>
                    <a:pt x="410999" y="121285"/>
                  </a:lnTo>
                  <a:lnTo>
                    <a:pt x="427288" y="166855"/>
                  </a:lnTo>
                  <a:lnTo>
                    <a:pt x="433006" y="216496"/>
                  </a:lnTo>
                  <a:close/>
                </a:path>
              </a:pathLst>
            </a:custGeom>
            <a:ln w="12700">
              <a:solidFill>
                <a:srgbClr val="E335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6453013" y="3795454"/>
            <a:ext cx="160020" cy="29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50" b="1" spc="85" dirty="0">
                <a:solidFill>
                  <a:srgbClr val="4B21B1"/>
                </a:solidFill>
                <a:latin typeface="Arial"/>
                <a:cs typeface="Arial"/>
              </a:rPr>
              <a:t>8</a:t>
            </a:r>
            <a:endParaRPr sz="175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3685207" y="4774296"/>
            <a:ext cx="3022600" cy="683260"/>
          </a:xfrm>
          <a:custGeom>
            <a:avLst/>
            <a:gdLst/>
            <a:ahLst/>
            <a:cxnLst/>
            <a:rect l="l" t="t" r="r" b="b"/>
            <a:pathLst>
              <a:path w="3022600" h="683260">
                <a:moveTo>
                  <a:pt x="2899486" y="0"/>
                </a:moveTo>
                <a:lnTo>
                  <a:pt x="122872" y="0"/>
                </a:lnTo>
                <a:lnTo>
                  <a:pt x="75046" y="9656"/>
                </a:lnTo>
                <a:lnTo>
                  <a:pt x="35990" y="35990"/>
                </a:lnTo>
                <a:lnTo>
                  <a:pt x="9656" y="75046"/>
                </a:lnTo>
                <a:lnTo>
                  <a:pt x="0" y="122872"/>
                </a:lnTo>
                <a:lnTo>
                  <a:pt x="0" y="560070"/>
                </a:lnTo>
                <a:lnTo>
                  <a:pt x="9656" y="607895"/>
                </a:lnTo>
                <a:lnTo>
                  <a:pt x="35990" y="646952"/>
                </a:lnTo>
                <a:lnTo>
                  <a:pt x="75046" y="673285"/>
                </a:lnTo>
                <a:lnTo>
                  <a:pt x="122872" y="682942"/>
                </a:lnTo>
                <a:lnTo>
                  <a:pt x="2899486" y="682942"/>
                </a:lnTo>
                <a:lnTo>
                  <a:pt x="2947317" y="673285"/>
                </a:lnTo>
                <a:lnTo>
                  <a:pt x="2986373" y="646952"/>
                </a:lnTo>
                <a:lnTo>
                  <a:pt x="3012703" y="607895"/>
                </a:lnTo>
                <a:lnTo>
                  <a:pt x="3022358" y="560070"/>
                </a:lnTo>
                <a:lnTo>
                  <a:pt x="3022358" y="122872"/>
                </a:lnTo>
                <a:lnTo>
                  <a:pt x="3012703" y="75046"/>
                </a:lnTo>
                <a:lnTo>
                  <a:pt x="2986373" y="35990"/>
                </a:lnTo>
                <a:lnTo>
                  <a:pt x="2947317" y="9656"/>
                </a:lnTo>
                <a:lnTo>
                  <a:pt x="2899486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4263493" y="4859501"/>
            <a:ext cx="1628775" cy="51371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 marR="5080" indent="75565">
              <a:lnSpc>
                <a:spcPts val="1750"/>
              </a:lnSpc>
              <a:spcBef>
                <a:spcPts val="445"/>
              </a:spcBef>
            </a:pPr>
            <a:r>
              <a:rPr sz="1750" b="1" spc="-15" dirty="0">
                <a:solidFill>
                  <a:srgbClr val="FFFFFF"/>
                </a:solidFill>
                <a:latin typeface="Arial"/>
                <a:cs typeface="Arial"/>
              </a:rPr>
              <a:t>ПОРТФОЛИО </a:t>
            </a:r>
            <a:r>
              <a:rPr sz="175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spc="-15" dirty="0">
                <a:solidFill>
                  <a:srgbClr val="FFFFFF"/>
                </a:solidFill>
                <a:latin typeface="Arial"/>
                <a:cs typeface="Arial"/>
              </a:rPr>
              <a:t>ДОСТИЖЕНИЙ</a:t>
            </a:r>
            <a:endParaRPr sz="1750">
              <a:latin typeface="Arial"/>
              <a:cs typeface="Arial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6305327" y="4615553"/>
            <a:ext cx="445770" cy="445770"/>
            <a:chOff x="6305327" y="4615553"/>
            <a:chExt cx="445770" cy="445770"/>
          </a:xfrm>
        </p:grpSpPr>
        <p:sp>
          <p:nvSpPr>
            <p:cNvPr id="58" name="object 58"/>
            <p:cNvSpPr/>
            <p:nvPr/>
          </p:nvSpPr>
          <p:spPr>
            <a:xfrm>
              <a:off x="6311677" y="4621903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70" h="433070">
                  <a:moveTo>
                    <a:pt x="216496" y="0"/>
                  </a:moveTo>
                  <a:lnTo>
                    <a:pt x="166855" y="5717"/>
                  </a:lnTo>
                  <a:lnTo>
                    <a:pt x="121285" y="22004"/>
                  </a:lnTo>
                  <a:lnTo>
                    <a:pt x="81088" y="47561"/>
                  </a:lnTo>
                  <a:lnTo>
                    <a:pt x="47561" y="81088"/>
                  </a:lnTo>
                  <a:lnTo>
                    <a:pt x="22004" y="121285"/>
                  </a:lnTo>
                  <a:lnTo>
                    <a:pt x="5717" y="166855"/>
                  </a:lnTo>
                  <a:lnTo>
                    <a:pt x="0" y="216496"/>
                  </a:lnTo>
                  <a:lnTo>
                    <a:pt x="5717" y="266138"/>
                  </a:lnTo>
                  <a:lnTo>
                    <a:pt x="22004" y="311707"/>
                  </a:lnTo>
                  <a:lnTo>
                    <a:pt x="47561" y="351905"/>
                  </a:lnTo>
                  <a:lnTo>
                    <a:pt x="81088" y="385432"/>
                  </a:lnTo>
                  <a:lnTo>
                    <a:pt x="121285" y="410989"/>
                  </a:lnTo>
                  <a:lnTo>
                    <a:pt x="166855" y="427276"/>
                  </a:lnTo>
                  <a:lnTo>
                    <a:pt x="216496" y="432993"/>
                  </a:lnTo>
                  <a:lnTo>
                    <a:pt x="266139" y="427276"/>
                  </a:lnTo>
                  <a:lnTo>
                    <a:pt x="311710" y="410989"/>
                  </a:lnTo>
                  <a:lnTo>
                    <a:pt x="351910" y="385432"/>
                  </a:lnTo>
                  <a:lnTo>
                    <a:pt x="385440" y="351905"/>
                  </a:lnTo>
                  <a:lnTo>
                    <a:pt x="410999" y="311707"/>
                  </a:lnTo>
                  <a:lnTo>
                    <a:pt x="427288" y="266138"/>
                  </a:lnTo>
                  <a:lnTo>
                    <a:pt x="433006" y="216496"/>
                  </a:lnTo>
                  <a:lnTo>
                    <a:pt x="427288" y="166855"/>
                  </a:lnTo>
                  <a:lnTo>
                    <a:pt x="410999" y="121285"/>
                  </a:lnTo>
                  <a:lnTo>
                    <a:pt x="385440" y="81088"/>
                  </a:lnTo>
                  <a:lnTo>
                    <a:pt x="351910" y="47561"/>
                  </a:lnTo>
                  <a:lnTo>
                    <a:pt x="311710" y="22004"/>
                  </a:lnTo>
                  <a:lnTo>
                    <a:pt x="266139" y="5717"/>
                  </a:lnTo>
                  <a:lnTo>
                    <a:pt x="2164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311677" y="4621903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70" h="433070">
                  <a:moveTo>
                    <a:pt x="433006" y="216496"/>
                  </a:moveTo>
                  <a:lnTo>
                    <a:pt x="427288" y="266138"/>
                  </a:lnTo>
                  <a:lnTo>
                    <a:pt x="410999" y="311707"/>
                  </a:lnTo>
                  <a:lnTo>
                    <a:pt x="385440" y="351905"/>
                  </a:lnTo>
                  <a:lnTo>
                    <a:pt x="351910" y="385432"/>
                  </a:lnTo>
                  <a:lnTo>
                    <a:pt x="311710" y="410989"/>
                  </a:lnTo>
                  <a:lnTo>
                    <a:pt x="266139" y="427276"/>
                  </a:lnTo>
                  <a:lnTo>
                    <a:pt x="216496" y="432993"/>
                  </a:lnTo>
                  <a:lnTo>
                    <a:pt x="166855" y="427276"/>
                  </a:lnTo>
                  <a:lnTo>
                    <a:pt x="121285" y="410989"/>
                  </a:lnTo>
                  <a:lnTo>
                    <a:pt x="81088" y="385432"/>
                  </a:lnTo>
                  <a:lnTo>
                    <a:pt x="47561" y="351905"/>
                  </a:lnTo>
                  <a:lnTo>
                    <a:pt x="22004" y="311707"/>
                  </a:lnTo>
                  <a:lnTo>
                    <a:pt x="5717" y="266138"/>
                  </a:lnTo>
                  <a:lnTo>
                    <a:pt x="0" y="216496"/>
                  </a:lnTo>
                  <a:lnTo>
                    <a:pt x="5717" y="166855"/>
                  </a:lnTo>
                  <a:lnTo>
                    <a:pt x="22004" y="121285"/>
                  </a:lnTo>
                  <a:lnTo>
                    <a:pt x="47561" y="81088"/>
                  </a:lnTo>
                  <a:lnTo>
                    <a:pt x="81088" y="47561"/>
                  </a:lnTo>
                  <a:lnTo>
                    <a:pt x="121285" y="22004"/>
                  </a:lnTo>
                  <a:lnTo>
                    <a:pt x="166855" y="5717"/>
                  </a:lnTo>
                  <a:lnTo>
                    <a:pt x="216496" y="0"/>
                  </a:lnTo>
                  <a:lnTo>
                    <a:pt x="266139" y="5717"/>
                  </a:lnTo>
                  <a:lnTo>
                    <a:pt x="311710" y="22004"/>
                  </a:lnTo>
                  <a:lnTo>
                    <a:pt x="351910" y="47561"/>
                  </a:lnTo>
                  <a:lnTo>
                    <a:pt x="385440" y="81088"/>
                  </a:lnTo>
                  <a:lnTo>
                    <a:pt x="410999" y="121285"/>
                  </a:lnTo>
                  <a:lnTo>
                    <a:pt x="427288" y="166855"/>
                  </a:lnTo>
                  <a:lnTo>
                    <a:pt x="433006" y="216496"/>
                  </a:lnTo>
                  <a:close/>
                </a:path>
              </a:pathLst>
            </a:custGeom>
            <a:ln w="12700">
              <a:solidFill>
                <a:srgbClr val="E335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6453013" y="4686210"/>
            <a:ext cx="160655" cy="29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50" b="1" spc="85" dirty="0">
                <a:solidFill>
                  <a:srgbClr val="4B21B1"/>
                </a:solidFill>
                <a:latin typeface="Arial"/>
                <a:cs typeface="Arial"/>
              </a:rPr>
              <a:t>9</a:t>
            </a:r>
            <a:endParaRPr sz="1750">
              <a:latin typeface="Arial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3685207" y="5714550"/>
            <a:ext cx="3022600" cy="683260"/>
          </a:xfrm>
          <a:custGeom>
            <a:avLst/>
            <a:gdLst/>
            <a:ahLst/>
            <a:cxnLst/>
            <a:rect l="l" t="t" r="r" b="b"/>
            <a:pathLst>
              <a:path w="3022600" h="683260">
                <a:moveTo>
                  <a:pt x="2899486" y="0"/>
                </a:moveTo>
                <a:lnTo>
                  <a:pt x="122872" y="0"/>
                </a:lnTo>
                <a:lnTo>
                  <a:pt x="75046" y="9654"/>
                </a:lnTo>
                <a:lnTo>
                  <a:pt x="35990" y="35983"/>
                </a:lnTo>
                <a:lnTo>
                  <a:pt x="9656" y="75036"/>
                </a:lnTo>
                <a:lnTo>
                  <a:pt x="0" y="122859"/>
                </a:lnTo>
                <a:lnTo>
                  <a:pt x="0" y="560057"/>
                </a:lnTo>
                <a:lnTo>
                  <a:pt x="9656" y="607882"/>
                </a:lnTo>
                <a:lnTo>
                  <a:pt x="35990" y="646939"/>
                </a:lnTo>
                <a:lnTo>
                  <a:pt x="75046" y="673273"/>
                </a:lnTo>
                <a:lnTo>
                  <a:pt x="122872" y="682929"/>
                </a:lnTo>
                <a:lnTo>
                  <a:pt x="2899486" y="682929"/>
                </a:lnTo>
                <a:lnTo>
                  <a:pt x="2947317" y="673273"/>
                </a:lnTo>
                <a:lnTo>
                  <a:pt x="2986373" y="646939"/>
                </a:lnTo>
                <a:lnTo>
                  <a:pt x="3012703" y="607882"/>
                </a:lnTo>
                <a:lnTo>
                  <a:pt x="3022358" y="560057"/>
                </a:lnTo>
                <a:lnTo>
                  <a:pt x="3022358" y="122859"/>
                </a:lnTo>
                <a:lnTo>
                  <a:pt x="3012703" y="75036"/>
                </a:lnTo>
                <a:lnTo>
                  <a:pt x="2986373" y="35983"/>
                </a:lnTo>
                <a:lnTo>
                  <a:pt x="2947317" y="9654"/>
                </a:lnTo>
                <a:lnTo>
                  <a:pt x="2899486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4045595" y="5795474"/>
            <a:ext cx="2065020" cy="51371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68580" marR="5080" indent="-56515">
              <a:lnSpc>
                <a:spcPts val="1750"/>
              </a:lnSpc>
              <a:spcBef>
                <a:spcPts val="445"/>
              </a:spcBef>
            </a:pPr>
            <a:r>
              <a:rPr sz="1750" b="1" spc="-60" dirty="0">
                <a:solidFill>
                  <a:srgbClr val="FFFFFF"/>
                </a:solidFill>
                <a:latin typeface="Arial"/>
                <a:cs typeface="Arial"/>
              </a:rPr>
              <a:t>БЕЗГРАНИЧНОСТЬ  </a:t>
            </a:r>
            <a:r>
              <a:rPr sz="1750" b="1" spc="-30" dirty="0">
                <a:solidFill>
                  <a:srgbClr val="FFFFFF"/>
                </a:solidFill>
                <a:latin typeface="Arial"/>
                <a:cs typeface="Arial"/>
              </a:rPr>
              <a:t>ВОЗМОЖНОСТЕЙ</a:t>
            </a:r>
            <a:endParaRPr sz="1750">
              <a:latin typeface="Arial"/>
              <a:cs typeface="Arial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6305327" y="5555794"/>
            <a:ext cx="445770" cy="445770"/>
            <a:chOff x="6305327" y="5555794"/>
            <a:chExt cx="445770" cy="445770"/>
          </a:xfrm>
        </p:grpSpPr>
        <p:sp>
          <p:nvSpPr>
            <p:cNvPr id="64" name="object 64"/>
            <p:cNvSpPr/>
            <p:nvPr/>
          </p:nvSpPr>
          <p:spPr>
            <a:xfrm>
              <a:off x="6311677" y="5562144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70" h="433070">
                  <a:moveTo>
                    <a:pt x="216496" y="0"/>
                  </a:moveTo>
                  <a:lnTo>
                    <a:pt x="166855" y="5717"/>
                  </a:lnTo>
                  <a:lnTo>
                    <a:pt x="121285" y="22004"/>
                  </a:lnTo>
                  <a:lnTo>
                    <a:pt x="81088" y="47561"/>
                  </a:lnTo>
                  <a:lnTo>
                    <a:pt x="47561" y="81088"/>
                  </a:lnTo>
                  <a:lnTo>
                    <a:pt x="22004" y="121285"/>
                  </a:lnTo>
                  <a:lnTo>
                    <a:pt x="5717" y="166855"/>
                  </a:lnTo>
                  <a:lnTo>
                    <a:pt x="0" y="216496"/>
                  </a:lnTo>
                  <a:lnTo>
                    <a:pt x="5717" y="266138"/>
                  </a:lnTo>
                  <a:lnTo>
                    <a:pt x="22004" y="311707"/>
                  </a:lnTo>
                  <a:lnTo>
                    <a:pt x="47561" y="351905"/>
                  </a:lnTo>
                  <a:lnTo>
                    <a:pt x="81088" y="385432"/>
                  </a:lnTo>
                  <a:lnTo>
                    <a:pt x="121285" y="410989"/>
                  </a:lnTo>
                  <a:lnTo>
                    <a:pt x="166855" y="427276"/>
                  </a:lnTo>
                  <a:lnTo>
                    <a:pt x="216496" y="432993"/>
                  </a:lnTo>
                  <a:lnTo>
                    <a:pt x="266139" y="427276"/>
                  </a:lnTo>
                  <a:lnTo>
                    <a:pt x="311710" y="410989"/>
                  </a:lnTo>
                  <a:lnTo>
                    <a:pt x="351910" y="385432"/>
                  </a:lnTo>
                  <a:lnTo>
                    <a:pt x="385440" y="351905"/>
                  </a:lnTo>
                  <a:lnTo>
                    <a:pt x="410999" y="311707"/>
                  </a:lnTo>
                  <a:lnTo>
                    <a:pt x="427288" y="266138"/>
                  </a:lnTo>
                  <a:lnTo>
                    <a:pt x="433006" y="216496"/>
                  </a:lnTo>
                  <a:lnTo>
                    <a:pt x="427288" y="166855"/>
                  </a:lnTo>
                  <a:lnTo>
                    <a:pt x="410999" y="121285"/>
                  </a:lnTo>
                  <a:lnTo>
                    <a:pt x="385440" y="81088"/>
                  </a:lnTo>
                  <a:lnTo>
                    <a:pt x="351910" y="47561"/>
                  </a:lnTo>
                  <a:lnTo>
                    <a:pt x="311710" y="22004"/>
                  </a:lnTo>
                  <a:lnTo>
                    <a:pt x="266139" y="5717"/>
                  </a:lnTo>
                  <a:lnTo>
                    <a:pt x="2164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311677" y="5562144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70" h="433070">
                  <a:moveTo>
                    <a:pt x="433006" y="216496"/>
                  </a:moveTo>
                  <a:lnTo>
                    <a:pt x="427288" y="266138"/>
                  </a:lnTo>
                  <a:lnTo>
                    <a:pt x="410999" y="311707"/>
                  </a:lnTo>
                  <a:lnTo>
                    <a:pt x="385440" y="351905"/>
                  </a:lnTo>
                  <a:lnTo>
                    <a:pt x="351910" y="385432"/>
                  </a:lnTo>
                  <a:lnTo>
                    <a:pt x="311710" y="410989"/>
                  </a:lnTo>
                  <a:lnTo>
                    <a:pt x="266139" y="427276"/>
                  </a:lnTo>
                  <a:lnTo>
                    <a:pt x="216496" y="432993"/>
                  </a:lnTo>
                  <a:lnTo>
                    <a:pt x="166855" y="427276"/>
                  </a:lnTo>
                  <a:lnTo>
                    <a:pt x="121285" y="410989"/>
                  </a:lnTo>
                  <a:lnTo>
                    <a:pt x="81088" y="385432"/>
                  </a:lnTo>
                  <a:lnTo>
                    <a:pt x="47561" y="351905"/>
                  </a:lnTo>
                  <a:lnTo>
                    <a:pt x="22004" y="311707"/>
                  </a:lnTo>
                  <a:lnTo>
                    <a:pt x="5717" y="266138"/>
                  </a:lnTo>
                  <a:lnTo>
                    <a:pt x="0" y="216496"/>
                  </a:lnTo>
                  <a:lnTo>
                    <a:pt x="5717" y="166855"/>
                  </a:lnTo>
                  <a:lnTo>
                    <a:pt x="22004" y="121285"/>
                  </a:lnTo>
                  <a:lnTo>
                    <a:pt x="47561" y="81088"/>
                  </a:lnTo>
                  <a:lnTo>
                    <a:pt x="81088" y="47561"/>
                  </a:lnTo>
                  <a:lnTo>
                    <a:pt x="121285" y="22004"/>
                  </a:lnTo>
                  <a:lnTo>
                    <a:pt x="166855" y="5717"/>
                  </a:lnTo>
                  <a:lnTo>
                    <a:pt x="216496" y="0"/>
                  </a:lnTo>
                  <a:lnTo>
                    <a:pt x="266139" y="5717"/>
                  </a:lnTo>
                  <a:lnTo>
                    <a:pt x="311710" y="22004"/>
                  </a:lnTo>
                  <a:lnTo>
                    <a:pt x="351910" y="47561"/>
                  </a:lnTo>
                  <a:lnTo>
                    <a:pt x="385440" y="81088"/>
                  </a:lnTo>
                  <a:lnTo>
                    <a:pt x="410999" y="121285"/>
                  </a:lnTo>
                  <a:lnTo>
                    <a:pt x="427288" y="166855"/>
                  </a:lnTo>
                  <a:lnTo>
                    <a:pt x="433006" y="216496"/>
                  </a:lnTo>
                  <a:close/>
                </a:path>
              </a:pathLst>
            </a:custGeom>
            <a:ln w="12700">
              <a:solidFill>
                <a:srgbClr val="E335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6410957" y="5626449"/>
            <a:ext cx="254635" cy="29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50" b="1" spc="-75" dirty="0">
                <a:solidFill>
                  <a:srgbClr val="4B21B1"/>
                </a:solidFill>
                <a:latin typeface="Arial"/>
                <a:cs typeface="Arial"/>
              </a:rPr>
              <a:t>10</a:t>
            </a:r>
            <a:endParaRPr sz="1750">
              <a:latin typeface="Arial"/>
              <a:cs typeface="Arial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6954067" y="2089674"/>
            <a:ext cx="3022600" cy="683260"/>
          </a:xfrm>
          <a:custGeom>
            <a:avLst/>
            <a:gdLst/>
            <a:ahLst/>
            <a:cxnLst/>
            <a:rect l="l" t="t" r="r" b="b"/>
            <a:pathLst>
              <a:path w="3022600" h="683260">
                <a:moveTo>
                  <a:pt x="2899486" y="0"/>
                </a:moveTo>
                <a:lnTo>
                  <a:pt x="122872" y="0"/>
                </a:lnTo>
                <a:lnTo>
                  <a:pt x="75046" y="9654"/>
                </a:lnTo>
                <a:lnTo>
                  <a:pt x="35990" y="35983"/>
                </a:lnTo>
                <a:lnTo>
                  <a:pt x="9656" y="75036"/>
                </a:lnTo>
                <a:lnTo>
                  <a:pt x="0" y="122859"/>
                </a:lnTo>
                <a:lnTo>
                  <a:pt x="0" y="560057"/>
                </a:lnTo>
                <a:lnTo>
                  <a:pt x="9656" y="607882"/>
                </a:lnTo>
                <a:lnTo>
                  <a:pt x="35990" y="646939"/>
                </a:lnTo>
                <a:lnTo>
                  <a:pt x="75046" y="673273"/>
                </a:lnTo>
                <a:lnTo>
                  <a:pt x="122872" y="682929"/>
                </a:lnTo>
                <a:lnTo>
                  <a:pt x="2899486" y="682929"/>
                </a:lnTo>
                <a:lnTo>
                  <a:pt x="2947317" y="673273"/>
                </a:lnTo>
                <a:lnTo>
                  <a:pt x="2986373" y="646939"/>
                </a:lnTo>
                <a:lnTo>
                  <a:pt x="3012703" y="607882"/>
                </a:lnTo>
                <a:lnTo>
                  <a:pt x="3022358" y="560057"/>
                </a:lnTo>
                <a:lnTo>
                  <a:pt x="3022358" y="122859"/>
                </a:lnTo>
                <a:lnTo>
                  <a:pt x="3012703" y="75036"/>
                </a:lnTo>
                <a:lnTo>
                  <a:pt x="2986373" y="35983"/>
                </a:lnTo>
                <a:lnTo>
                  <a:pt x="2947317" y="9654"/>
                </a:lnTo>
                <a:lnTo>
                  <a:pt x="2899486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7382733" y="2165662"/>
            <a:ext cx="1951989" cy="51371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 marR="5080" indent="198120">
              <a:lnSpc>
                <a:spcPts val="1750"/>
              </a:lnSpc>
              <a:spcBef>
                <a:spcPts val="445"/>
              </a:spcBef>
            </a:pPr>
            <a:r>
              <a:rPr sz="1750" b="1" spc="-40" dirty="0">
                <a:solidFill>
                  <a:srgbClr val="FFFFFF"/>
                </a:solidFill>
                <a:latin typeface="Arial"/>
                <a:cs typeface="Arial"/>
              </a:rPr>
              <a:t>ЭКОСИСТЕМА </a:t>
            </a:r>
            <a:r>
              <a:rPr sz="175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spc="-30" dirty="0">
                <a:solidFill>
                  <a:srgbClr val="FFFFFF"/>
                </a:solidFill>
                <a:latin typeface="Arial"/>
                <a:cs typeface="Arial"/>
              </a:rPr>
              <a:t>ВОЗМОЖНОСТЕЙ</a:t>
            </a:r>
            <a:endParaRPr sz="1750">
              <a:latin typeface="Arial"/>
              <a:cs typeface="Arial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9574188" y="1930916"/>
            <a:ext cx="445770" cy="445770"/>
            <a:chOff x="9574188" y="1930916"/>
            <a:chExt cx="445770" cy="445770"/>
          </a:xfrm>
        </p:grpSpPr>
        <p:sp>
          <p:nvSpPr>
            <p:cNvPr id="70" name="object 70"/>
            <p:cNvSpPr/>
            <p:nvPr/>
          </p:nvSpPr>
          <p:spPr>
            <a:xfrm>
              <a:off x="9580538" y="1937266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70" h="433069">
                  <a:moveTo>
                    <a:pt x="216496" y="0"/>
                  </a:moveTo>
                  <a:lnTo>
                    <a:pt x="166855" y="5717"/>
                  </a:lnTo>
                  <a:lnTo>
                    <a:pt x="121285" y="22004"/>
                  </a:lnTo>
                  <a:lnTo>
                    <a:pt x="81088" y="47561"/>
                  </a:lnTo>
                  <a:lnTo>
                    <a:pt x="47561" y="81088"/>
                  </a:lnTo>
                  <a:lnTo>
                    <a:pt x="22004" y="121285"/>
                  </a:lnTo>
                  <a:lnTo>
                    <a:pt x="5717" y="166855"/>
                  </a:lnTo>
                  <a:lnTo>
                    <a:pt x="0" y="216496"/>
                  </a:lnTo>
                  <a:lnTo>
                    <a:pt x="5717" y="266138"/>
                  </a:lnTo>
                  <a:lnTo>
                    <a:pt x="22004" y="311707"/>
                  </a:lnTo>
                  <a:lnTo>
                    <a:pt x="47561" y="351905"/>
                  </a:lnTo>
                  <a:lnTo>
                    <a:pt x="81088" y="385432"/>
                  </a:lnTo>
                  <a:lnTo>
                    <a:pt x="121285" y="410989"/>
                  </a:lnTo>
                  <a:lnTo>
                    <a:pt x="166855" y="427276"/>
                  </a:lnTo>
                  <a:lnTo>
                    <a:pt x="216496" y="432993"/>
                  </a:lnTo>
                  <a:lnTo>
                    <a:pt x="266139" y="427276"/>
                  </a:lnTo>
                  <a:lnTo>
                    <a:pt x="311710" y="410989"/>
                  </a:lnTo>
                  <a:lnTo>
                    <a:pt x="351910" y="385432"/>
                  </a:lnTo>
                  <a:lnTo>
                    <a:pt x="385440" y="351905"/>
                  </a:lnTo>
                  <a:lnTo>
                    <a:pt x="410999" y="311707"/>
                  </a:lnTo>
                  <a:lnTo>
                    <a:pt x="427288" y="266138"/>
                  </a:lnTo>
                  <a:lnTo>
                    <a:pt x="433006" y="216496"/>
                  </a:lnTo>
                  <a:lnTo>
                    <a:pt x="427288" y="166855"/>
                  </a:lnTo>
                  <a:lnTo>
                    <a:pt x="410999" y="121285"/>
                  </a:lnTo>
                  <a:lnTo>
                    <a:pt x="385440" y="81088"/>
                  </a:lnTo>
                  <a:lnTo>
                    <a:pt x="351910" y="47561"/>
                  </a:lnTo>
                  <a:lnTo>
                    <a:pt x="311710" y="22004"/>
                  </a:lnTo>
                  <a:lnTo>
                    <a:pt x="266139" y="5717"/>
                  </a:lnTo>
                  <a:lnTo>
                    <a:pt x="2164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9580538" y="1937266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70" h="433069">
                  <a:moveTo>
                    <a:pt x="433006" y="216496"/>
                  </a:moveTo>
                  <a:lnTo>
                    <a:pt x="427288" y="266138"/>
                  </a:lnTo>
                  <a:lnTo>
                    <a:pt x="410999" y="311707"/>
                  </a:lnTo>
                  <a:lnTo>
                    <a:pt x="385440" y="351905"/>
                  </a:lnTo>
                  <a:lnTo>
                    <a:pt x="351910" y="385432"/>
                  </a:lnTo>
                  <a:lnTo>
                    <a:pt x="311710" y="410989"/>
                  </a:lnTo>
                  <a:lnTo>
                    <a:pt x="266139" y="427276"/>
                  </a:lnTo>
                  <a:lnTo>
                    <a:pt x="216496" y="432993"/>
                  </a:lnTo>
                  <a:lnTo>
                    <a:pt x="166855" y="427276"/>
                  </a:lnTo>
                  <a:lnTo>
                    <a:pt x="121285" y="410989"/>
                  </a:lnTo>
                  <a:lnTo>
                    <a:pt x="81088" y="385432"/>
                  </a:lnTo>
                  <a:lnTo>
                    <a:pt x="47561" y="351905"/>
                  </a:lnTo>
                  <a:lnTo>
                    <a:pt x="22004" y="311707"/>
                  </a:lnTo>
                  <a:lnTo>
                    <a:pt x="5717" y="266138"/>
                  </a:lnTo>
                  <a:lnTo>
                    <a:pt x="0" y="216496"/>
                  </a:lnTo>
                  <a:lnTo>
                    <a:pt x="5717" y="166855"/>
                  </a:lnTo>
                  <a:lnTo>
                    <a:pt x="22004" y="121285"/>
                  </a:lnTo>
                  <a:lnTo>
                    <a:pt x="47561" y="81088"/>
                  </a:lnTo>
                  <a:lnTo>
                    <a:pt x="81088" y="47561"/>
                  </a:lnTo>
                  <a:lnTo>
                    <a:pt x="121285" y="22004"/>
                  </a:lnTo>
                  <a:lnTo>
                    <a:pt x="166855" y="5717"/>
                  </a:lnTo>
                  <a:lnTo>
                    <a:pt x="216496" y="0"/>
                  </a:lnTo>
                  <a:lnTo>
                    <a:pt x="266139" y="5717"/>
                  </a:lnTo>
                  <a:lnTo>
                    <a:pt x="311710" y="22004"/>
                  </a:lnTo>
                  <a:lnTo>
                    <a:pt x="351910" y="47561"/>
                  </a:lnTo>
                  <a:lnTo>
                    <a:pt x="385440" y="81088"/>
                  </a:lnTo>
                  <a:lnTo>
                    <a:pt x="410999" y="121285"/>
                  </a:lnTo>
                  <a:lnTo>
                    <a:pt x="427288" y="166855"/>
                  </a:lnTo>
                  <a:lnTo>
                    <a:pt x="433006" y="216496"/>
                  </a:lnTo>
                  <a:close/>
                </a:path>
              </a:pathLst>
            </a:custGeom>
            <a:ln w="12700">
              <a:solidFill>
                <a:srgbClr val="E335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9679818" y="2001579"/>
            <a:ext cx="208279" cy="29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50" b="1" spc="-260" dirty="0">
                <a:solidFill>
                  <a:srgbClr val="4B21B1"/>
                </a:solidFill>
                <a:latin typeface="Arial"/>
                <a:cs typeface="Arial"/>
              </a:rPr>
              <a:t>11</a:t>
            </a:r>
            <a:endParaRPr sz="1750">
              <a:latin typeface="Arial"/>
              <a:cs typeface="Arial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6954067" y="2980429"/>
            <a:ext cx="3022600" cy="683260"/>
          </a:xfrm>
          <a:custGeom>
            <a:avLst/>
            <a:gdLst/>
            <a:ahLst/>
            <a:cxnLst/>
            <a:rect l="l" t="t" r="r" b="b"/>
            <a:pathLst>
              <a:path w="3022600" h="683260">
                <a:moveTo>
                  <a:pt x="2899486" y="0"/>
                </a:moveTo>
                <a:lnTo>
                  <a:pt x="122872" y="0"/>
                </a:lnTo>
                <a:lnTo>
                  <a:pt x="75046" y="9654"/>
                </a:lnTo>
                <a:lnTo>
                  <a:pt x="35990" y="35983"/>
                </a:lnTo>
                <a:lnTo>
                  <a:pt x="9656" y="75036"/>
                </a:lnTo>
                <a:lnTo>
                  <a:pt x="0" y="122859"/>
                </a:lnTo>
                <a:lnTo>
                  <a:pt x="0" y="560057"/>
                </a:lnTo>
                <a:lnTo>
                  <a:pt x="9656" y="607882"/>
                </a:lnTo>
                <a:lnTo>
                  <a:pt x="35990" y="646939"/>
                </a:lnTo>
                <a:lnTo>
                  <a:pt x="75046" y="673273"/>
                </a:lnTo>
                <a:lnTo>
                  <a:pt x="122872" y="682929"/>
                </a:lnTo>
                <a:lnTo>
                  <a:pt x="2899486" y="682929"/>
                </a:lnTo>
                <a:lnTo>
                  <a:pt x="2947317" y="673273"/>
                </a:lnTo>
                <a:lnTo>
                  <a:pt x="2986373" y="646939"/>
                </a:lnTo>
                <a:lnTo>
                  <a:pt x="3012703" y="607882"/>
                </a:lnTo>
                <a:lnTo>
                  <a:pt x="3022358" y="560057"/>
                </a:lnTo>
                <a:lnTo>
                  <a:pt x="3022358" y="122859"/>
                </a:lnTo>
                <a:lnTo>
                  <a:pt x="3012703" y="75036"/>
                </a:lnTo>
                <a:lnTo>
                  <a:pt x="2986373" y="35983"/>
                </a:lnTo>
                <a:lnTo>
                  <a:pt x="2947317" y="9654"/>
                </a:lnTo>
                <a:lnTo>
                  <a:pt x="2899486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7300254" y="3046178"/>
            <a:ext cx="2117090" cy="51371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72720" marR="5080" indent="-160655">
              <a:lnSpc>
                <a:spcPts val="1750"/>
              </a:lnSpc>
              <a:spcBef>
                <a:spcPts val="445"/>
              </a:spcBef>
            </a:pPr>
            <a:r>
              <a:rPr sz="1750" b="1" spc="-45" dirty="0">
                <a:solidFill>
                  <a:srgbClr val="FFFFFF"/>
                </a:solidFill>
                <a:latin typeface="Arial"/>
                <a:cs typeface="Arial"/>
              </a:rPr>
              <a:t>ПРОЕКТИРОВАНИЕ  </a:t>
            </a:r>
            <a:r>
              <a:rPr sz="1750" b="1" spc="-60" dirty="0">
                <a:solidFill>
                  <a:srgbClr val="FFFFFF"/>
                </a:solidFill>
                <a:latin typeface="Arial"/>
                <a:cs typeface="Arial"/>
              </a:rPr>
              <a:t>ДЕЯТЕЛЬНОСТИ</a:t>
            </a:r>
            <a:endParaRPr sz="1750">
              <a:latin typeface="Arial"/>
              <a:cs typeface="Arial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9574188" y="2821671"/>
            <a:ext cx="445770" cy="445770"/>
            <a:chOff x="9574188" y="2821671"/>
            <a:chExt cx="445770" cy="445770"/>
          </a:xfrm>
        </p:grpSpPr>
        <p:sp>
          <p:nvSpPr>
            <p:cNvPr id="76" name="object 76"/>
            <p:cNvSpPr/>
            <p:nvPr/>
          </p:nvSpPr>
          <p:spPr>
            <a:xfrm>
              <a:off x="9580538" y="2828021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70" h="433070">
                  <a:moveTo>
                    <a:pt x="216496" y="0"/>
                  </a:moveTo>
                  <a:lnTo>
                    <a:pt x="166855" y="5717"/>
                  </a:lnTo>
                  <a:lnTo>
                    <a:pt x="121285" y="22004"/>
                  </a:lnTo>
                  <a:lnTo>
                    <a:pt x="81088" y="47561"/>
                  </a:lnTo>
                  <a:lnTo>
                    <a:pt x="47561" y="81088"/>
                  </a:lnTo>
                  <a:lnTo>
                    <a:pt x="22004" y="121285"/>
                  </a:lnTo>
                  <a:lnTo>
                    <a:pt x="5717" y="166855"/>
                  </a:lnTo>
                  <a:lnTo>
                    <a:pt x="0" y="216496"/>
                  </a:lnTo>
                  <a:lnTo>
                    <a:pt x="5717" y="266138"/>
                  </a:lnTo>
                  <a:lnTo>
                    <a:pt x="22004" y="311707"/>
                  </a:lnTo>
                  <a:lnTo>
                    <a:pt x="47561" y="351905"/>
                  </a:lnTo>
                  <a:lnTo>
                    <a:pt x="81088" y="385432"/>
                  </a:lnTo>
                  <a:lnTo>
                    <a:pt x="121285" y="410989"/>
                  </a:lnTo>
                  <a:lnTo>
                    <a:pt x="166855" y="427276"/>
                  </a:lnTo>
                  <a:lnTo>
                    <a:pt x="216496" y="432993"/>
                  </a:lnTo>
                  <a:lnTo>
                    <a:pt x="266139" y="427276"/>
                  </a:lnTo>
                  <a:lnTo>
                    <a:pt x="311710" y="410989"/>
                  </a:lnTo>
                  <a:lnTo>
                    <a:pt x="351910" y="385432"/>
                  </a:lnTo>
                  <a:lnTo>
                    <a:pt x="385440" y="351905"/>
                  </a:lnTo>
                  <a:lnTo>
                    <a:pt x="410999" y="311707"/>
                  </a:lnTo>
                  <a:lnTo>
                    <a:pt x="427288" y="266138"/>
                  </a:lnTo>
                  <a:lnTo>
                    <a:pt x="433006" y="216496"/>
                  </a:lnTo>
                  <a:lnTo>
                    <a:pt x="427288" y="166855"/>
                  </a:lnTo>
                  <a:lnTo>
                    <a:pt x="410999" y="121285"/>
                  </a:lnTo>
                  <a:lnTo>
                    <a:pt x="385440" y="81088"/>
                  </a:lnTo>
                  <a:lnTo>
                    <a:pt x="351910" y="47561"/>
                  </a:lnTo>
                  <a:lnTo>
                    <a:pt x="311710" y="22004"/>
                  </a:lnTo>
                  <a:lnTo>
                    <a:pt x="266139" y="5717"/>
                  </a:lnTo>
                  <a:lnTo>
                    <a:pt x="2164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9580538" y="2828021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70" h="433070">
                  <a:moveTo>
                    <a:pt x="433006" y="216496"/>
                  </a:moveTo>
                  <a:lnTo>
                    <a:pt x="427288" y="266138"/>
                  </a:lnTo>
                  <a:lnTo>
                    <a:pt x="410999" y="311707"/>
                  </a:lnTo>
                  <a:lnTo>
                    <a:pt x="385440" y="351905"/>
                  </a:lnTo>
                  <a:lnTo>
                    <a:pt x="351910" y="385432"/>
                  </a:lnTo>
                  <a:lnTo>
                    <a:pt x="311710" y="410989"/>
                  </a:lnTo>
                  <a:lnTo>
                    <a:pt x="266139" y="427276"/>
                  </a:lnTo>
                  <a:lnTo>
                    <a:pt x="216496" y="432993"/>
                  </a:lnTo>
                  <a:lnTo>
                    <a:pt x="166855" y="427276"/>
                  </a:lnTo>
                  <a:lnTo>
                    <a:pt x="121285" y="410989"/>
                  </a:lnTo>
                  <a:lnTo>
                    <a:pt x="81088" y="385432"/>
                  </a:lnTo>
                  <a:lnTo>
                    <a:pt x="47561" y="351905"/>
                  </a:lnTo>
                  <a:lnTo>
                    <a:pt x="22004" y="311707"/>
                  </a:lnTo>
                  <a:lnTo>
                    <a:pt x="5717" y="266138"/>
                  </a:lnTo>
                  <a:lnTo>
                    <a:pt x="0" y="216496"/>
                  </a:lnTo>
                  <a:lnTo>
                    <a:pt x="5717" y="166855"/>
                  </a:lnTo>
                  <a:lnTo>
                    <a:pt x="22004" y="121285"/>
                  </a:lnTo>
                  <a:lnTo>
                    <a:pt x="47561" y="81088"/>
                  </a:lnTo>
                  <a:lnTo>
                    <a:pt x="81088" y="47561"/>
                  </a:lnTo>
                  <a:lnTo>
                    <a:pt x="121285" y="22004"/>
                  </a:lnTo>
                  <a:lnTo>
                    <a:pt x="166855" y="5717"/>
                  </a:lnTo>
                  <a:lnTo>
                    <a:pt x="216496" y="0"/>
                  </a:lnTo>
                  <a:lnTo>
                    <a:pt x="266139" y="5717"/>
                  </a:lnTo>
                  <a:lnTo>
                    <a:pt x="311710" y="22004"/>
                  </a:lnTo>
                  <a:lnTo>
                    <a:pt x="351910" y="47561"/>
                  </a:lnTo>
                  <a:lnTo>
                    <a:pt x="385440" y="81088"/>
                  </a:lnTo>
                  <a:lnTo>
                    <a:pt x="410999" y="121285"/>
                  </a:lnTo>
                  <a:lnTo>
                    <a:pt x="427288" y="166855"/>
                  </a:lnTo>
                  <a:lnTo>
                    <a:pt x="433006" y="216496"/>
                  </a:lnTo>
                  <a:close/>
                </a:path>
              </a:pathLst>
            </a:custGeom>
            <a:ln w="12700">
              <a:solidFill>
                <a:srgbClr val="E335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9679818" y="2892328"/>
            <a:ext cx="250190" cy="29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50" b="1" spc="-95" dirty="0">
                <a:solidFill>
                  <a:srgbClr val="4B21B1"/>
                </a:solidFill>
                <a:latin typeface="Arial"/>
                <a:cs typeface="Arial"/>
              </a:rPr>
              <a:t>12</a:t>
            </a:r>
            <a:endParaRPr sz="1750">
              <a:latin typeface="Arial"/>
              <a:cs typeface="Arial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6954067" y="3883543"/>
            <a:ext cx="3022600" cy="683260"/>
          </a:xfrm>
          <a:custGeom>
            <a:avLst/>
            <a:gdLst/>
            <a:ahLst/>
            <a:cxnLst/>
            <a:rect l="l" t="t" r="r" b="b"/>
            <a:pathLst>
              <a:path w="3022600" h="683260">
                <a:moveTo>
                  <a:pt x="2899486" y="0"/>
                </a:moveTo>
                <a:lnTo>
                  <a:pt x="122872" y="0"/>
                </a:lnTo>
                <a:lnTo>
                  <a:pt x="75046" y="9656"/>
                </a:lnTo>
                <a:lnTo>
                  <a:pt x="35990" y="35990"/>
                </a:lnTo>
                <a:lnTo>
                  <a:pt x="9656" y="75046"/>
                </a:lnTo>
                <a:lnTo>
                  <a:pt x="0" y="122872"/>
                </a:lnTo>
                <a:lnTo>
                  <a:pt x="0" y="560069"/>
                </a:lnTo>
                <a:lnTo>
                  <a:pt x="9656" y="607895"/>
                </a:lnTo>
                <a:lnTo>
                  <a:pt x="35990" y="646952"/>
                </a:lnTo>
                <a:lnTo>
                  <a:pt x="75046" y="673285"/>
                </a:lnTo>
                <a:lnTo>
                  <a:pt x="122872" y="682942"/>
                </a:lnTo>
                <a:lnTo>
                  <a:pt x="2899486" y="682942"/>
                </a:lnTo>
                <a:lnTo>
                  <a:pt x="2947317" y="673285"/>
                </a:lnTo>
                <a:lnTo>
                  <a:pt x="2986373" y="646952"/>
                </a:lnTo>
                <a:lnTo>
                  <a:pt x="3012703" y="607895"/>
                </a:lnTo>
                <a:lnTo>
                  <a:pt x="3022358" y="560069"/>
                </a:lnTo>
                <a:lnTo>
                  <a:pt x="3022358" y="122872"/>
                </a:lnTo>
                <a:lnTo>
                  <a:pt x="3012703" y="75046"/>
                </a:lnTo>
                <a:lnTo>
                  <a:pt x="2986373" y="35990"/>
                </a:lnTo>
                <a:lnTo>
                  <a:pt x="2947317" y="9656"/>
                </a:lnTo>
                <a:lnTo>
                  <a:pt x="2899486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7189787" y="4065764"/>
            <a:ext cx="2338070" cy="29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50" b="1" spc="-100" dirty="0">
                <a:solidFill>
                  <a:srgbClr val="FFFFFF"/>
                </a:solidFill>
                <a:latin typeface="Arial"/>
                <a:cs typeface="Arial"/>
              </a:rPr>
              <a:t>СЕМЬЯ</a:t>
            </a:r>
            <a:r>
              <a:rPr sz="175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spc="-11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75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spc="-10" dirty="0">
                <a:solidFill>
                  <a:srgbClr val="FFFFFF"/>
                </a:solidFill>
                <a:latin typeface="Arial"/>
                <a:cs typeface="Arial"/>
              </a:rPr>
              <a:t>ДВИЖЕНИИ</a:t>
            </a:r>
            <a:endParaRPr sz="1750">
              <a:latin typeface="Arial"/>
              <a:cs typeface="Arial"/>
            </a:endParaRPr>
          </a:p>
        </p:txBody>
      </p:sp>
      <p:grpSp>
        <p:nvGrpSpPr>
          <p:cNvPr id="81" name="object 81"/>
          <p:cNvGrpSpPr/>
          <p:nvPr/>
        </p:nvGrpSpPr>
        <p:grpSpPr>
          <a:xfrm>
            <a:off x="9574188" y="3724798"/>
            <a:ext cx="445770" cy="445770"/>
            <a:chOff x="9574188" y="3724798"/>
            <a:chExt cx="445770" cy="445770"/>
          </a:xfrm>
        </p:grpSpPr>
        <p:sp>
          <p:nvSpPr>
            <p:cNvPr id="82" name="object 82"/>
            <p:cNvSpPr/>
            <p:nvPr/>
          </p:nvSpPr>
          <p:spPr>
            <a:xfrm>
              <a:off x="9580538" y="3731148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70" h="433070">
                  <a:moveTo>
                    <a:pt x="216496" y="0"/>
                  </a:moveTo>
                  <a:lnTo>
                    <a:pt x="166855" y="5717"/>
                  </a:lnTo>
                  <a:lnTo>
                    <a:pt x="121285" y="22004"/>
                  </a:lnTo>
                  <a:lnTo>
                    <a:pt x="81088" y="47561"/>
                  </a:lnTo>
                  <a:lnTo>
                    <a:pt x="47561" y="81088"/>
                  </a:lnTo>
                  <a:lnTo>
                    <a:pt x="22004" y="121285"/>
                  </a:lnTo>
                  <a:lnTo>
                    <a:pt x="5717" y="166855"/>
                  </a:lnTo>
                  <a:lnTo>
                    <a:pt x="0" y="216496"/>
                  </a:lnTo>
                  <a:lnTo>
                    <a:pt x="5717" y="266138"/>
                  </a:lnTo>
                  <a:lnTo>
                    <a:pt x="22004" y="311707"/>
                  </a:lnTo>
                  <a:lnTo>
                    <a:pt x="47561" y="351905"/>
                  </a:lnTo>
                  <a:lnTo>
                    <a:pt x="81088" y="385432"/>
                  </a:lnTo>
                  <a:lnTo>
                    <a:pt x="121285" y="410989"/>
                  </a:lnTo>
                  <a:lnTo>
                    <a:pt x="166855" y="427276"/>
                  </a:lnTo>
                  <a:lnTo>
                    <a:pt x="216496" y="432993"/>
                  </a:lnTo>
                  <a:lnTo>
                    <a:pt x="266139" y="427276"/>
                  </a:lnTo>
                  <a:lnTo>
                    <a:pt x="311710" y="410989"/>
                  </a:lnTo>
                  <a:lnTo>
                    <a:pt x="351910" y="385432"/>
                  </a:lnTo>
                  <a:lnTo>
                    <a:pt x="385440" y="351905"/>
                  </a:lnTo>
                  <a:lnTo>
                    <a:pt x="410999" y="311707"/>
                  </a:lnTo>
                  <a:lnTo>
                    <a:pt x="427288" y="266138"/>
                  </a:lnTo>
                  <a:lnTo>
                    <a:pt x="433006" y="216496"/>
                  </a:lnTo>
                  <a:lnTo>
                    <a:pt x="427288" y="166855"/>
                  </a:lnTo>
                  <a:lnTo>
                    <a:pt x="410999" y="121285"/>
                  </a:lnTo>
                  <a:lnTo>
                    <a:pt x="385440" y="81088"/>
                  </a:lnTo>
                  <a:lnTo>
                    <a:pt x="351910" y="47561"/>
                  </a:lnTo>
                  <a:lnTo>
                    <a:pt x="311710" y="22004"/>
                  </a:lnTo>
                  <a:lnTo>
                    <a:pt x="266139" y="5717"/>
                  </a:lnTo>
                  <a:lnTo>
                    <a:pt x="2164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9580538" y="3731148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70" h="433070">
                  <a:moveTo>
                    <a:pt x="433006" y="216496"/>
                  </a:moveTo>
                  <a:lnTo>
                    <a:pt x="427288" y="266138"/>
                  </a:lnTo>
                  <a:lnTo>
                    <a:pt x="410999" y="311707"/>
                  </a:lnTo>
                  <a:lnTo>
                    <a:pt x="385440" y="351905"/>
                  </a:lnTo>
                  <a:lnTo>
                    <a:pt x="351910" y="385432"/>
                  </a:lnTo>
                  <a:lnTo>
                    <a:pt x="311710" y="410989"/>
                  </a:lnTo>
                  <a:lnTo>
                    <a:pt x="266139" y="427276"/>
                  </a:lnTo>
                  <a:lnTo>
                    <a:pt x="216496" y="432993"/>
                  </a:lnTo>
                  <a:lnTo>
                    <a:pt x="166855" y="427276"/>
                  </a:lnTo>
                  <a:lnTo>
                    <a:pt x="121285" y="410989"/>
                  </a:lnTo>
                  <a:lnTo>
                    <a:pt x="81088" y="385432"/>
                  </a:lnTo>
                  <a:lnTo>
                    <a:pt x="47561" y="351905"/>
                  </a:lnTo>
                  <a:lnTo>
                    <a:pt x="22004" y="311707"/>
                  </a:lnTo>
                  <a:lnTo>
                    <a:pt x="5717" y="266138"/>
                  </a:lnTo>
                  <a:lnTo>
                    <a:pt x="0" y="216496"/>
                  </a:lnTo>
                  <a:lnTo>
                    <a:pt x="5717" y="166855"/>
                  </a:lnTo>
                  <a:lnTo>
                    <a:pt x="22004" y="121285"/>
                  </a:lnTo>
                  <a:lnTo>
                    <a:pt x="47561" y="81088"/>
                  </a:lnTo>
                  <a:lnTo>
                    <a:pt x="81088" y="47561"/>
                  </a:lnTo>
                  <a:lnTo>
                    <a:pt x="121285" y="22004"/>
                  </a:lnTo>
                  <a:lnTo>
                    <a:pt x="166855" y="5717"/>
                  </a:lnTo>
                  <a:lnTo>
                    <a:pt x="216496" y="0"/>
                  </a:lnTo>
                  <a:lnTo>
                    <a:pt x="266139" y="5717"/>
                  </a:lnTo>
                  <a:lnTo>
                    <a:pt x="311710" y="22004"/>
                  </a:lnTo>
                  <a:lnTo>
                    <a:pt x="351910" y="47561"/>
                  </a:lnTo>
                  <a:lnTo>
                    <a:pt x="385440" y="81088"/>
                  </a:lnTo>
                  <a:lnTo>
                    <a:pt x="410999" y="121285"/>
                  </a:lnTo>
                  <a:lnTo>
                    <a:pt x="427288" y="166855"/>
                  </a:lnTo>
                  <a:lnTo>
                    <a:pt x="433006" y="216496"/>
                  </a:lnTo>
                  <a:close/>
                </a:path>
              </a:pathLst>
            </a:custGeom>
            <a:ln w="12700">
              <a:solidFill>
                <a:srgbClr val="E335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84"/>
          <p:cNvSpPr txBox="1"/>
          <p:nvPr/>
        </p:nvSpPr>
        <p:spPr>
          <a:xfrm>
            <a:off x="9679818" y="3795454"/>
            <a:ext cx="247015" cy="29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50" b="1" spc="-105" dirty="0">
                <a:solidFill>
                  <a:srgbClr val="4B21B1"/>
                </a:solidFill>
                <a:latin typeface="Arial"/>
                <a:cs typeface="Arial"/>
              </a:rPr>
              <a:t>13</a:t>
            </a:r>
            <a:endParaRPr sz="1750">
              <a:latin typeface="Arial"/>
              <a:cs typeface="Arial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6954067" y="4774296"/>
            <a:ext cx="3022600" cy="683260"/>
          </a:xfrm>
          <a:custGeom>
            <a:avLst/>
            <a:gdLst/>
            <a:ahLst/>
            <a:cxnLst/>
            <a:rect l="l" t="t" r="r" b="b"/>
            <a:pathLst>
              <a:path w="3022600" h="683260">
                <a:moveTo>
                  <a:pt x="2899486" y="0"/>
                </a:moveTo>
                <a:lnTo>
                  <a:pt x="122872" y="0"/>
                </a:lnTo>
                <a:lnTo>
                  <a:pt x="75046" y="9656"/>
                </a:lnTo>
                <a:lnTo>
                  <a:pt x="35990" y="35990"/>
                </a:lnTo>
                <a:lnTo>
                  <a:pt x="9656" y="75046"/>
                </a:lnTo>
                <a:lnTo>
                  <a:pt x="0" y="122872"/>
                </a:lnTo>
                <a:lnTo>
                  <a:pt x="0" y="560070"/>
                </a:lnTo>
                <a:lnTo>
                  <a:pt x="9656" y="607895"/>
                </a:lnTo>
                <a:lnTo>
                  <a:pt x="35990" y="646952"/>
                </a:lnTo>
                <a:lnTo>
                  <a:pt x="75046" y="673285"/>
                </a:lnTo>
                <a:lnTo>
                  <a:pt x="122872" y="682942"/>
                </a:lnTo>
                <a:lnTo>
                  <a:pt x="2899486" y="682942"/>
                </a:lnTo>
                <a:lnTo>
                  <a:pt x="2947317" y="673285"/>
                </a:lnTo>
                <a:lnTo>
                  <a:pt x="2986373" y="646952"/>
                </a:lnTo>
                <a:lnTo>
                  <a:pt x="3012703" y="607895"/>
                </a:lnTo>
                <a:lnTo>
                  <a:pt x="3022358" y="560070"/>
                </a:lnTo>
                <a:lnTo>
                  <a:pt x="3022358" y="122872"/>
                </a:lnTo>
                <a:lnTo>
                  <a:pt x="3012703" y="75046"/>
                </a:lnTo>
                <a:lnTo>
                  <a:pt x="2986373" y="35990"/>
                </a:lnTo>
                <a:lnTo>
                  <a:pt x="2947317" y="9656"/>
                </a:lnTo>
                <a:lnTo>
                  <a:pt x="2899486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7557168" y="4859501"/>
            <a:ext cx="1565910" cy="51371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49530" marR="5080" indent="-37465">
              <a:lnSpc>
                <a:spcPts val="1750"/>
              </a:lnSpc>
              <a:spcBef>
                <a:spcPts val="445"/>
              </a:spcBef>
            </a:pPr>
            <a:r>
              <a:rPr sz="1750" b="1" spc="-30" dirty="0">
                <a:solidFill>
                  <a:srgbClr val="FFFFFF"/>
                </a:solidFill>
                <a:latin typeface="Arial"/>
                <a:cs typeface="Arial"/>
              </a:rPr>
              <a:t>НАСТАВНИКИ </a:t>
            </a:r>
            <a:r>
              <a:rPr sz="1750" b="1" spc="-4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spc="-11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75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spc="-10" dirty="0">
                <a:solidFill>
                  <a:srgbClr val="FFFFFF"/>
                </a:solidFill>
                <a:latin typeface="Arial"/>
                <a:cs typeface="Arial"/>
              </a:rPr>
              <a:t>ДВИЖЕНИИ</a:t>
            </a:r>
            <a:endParaRPr sz="1750">
              <a:latin typeface="Arial"/>
              <a:cs typeface="Arial"/>
            </a:endParaRPr>
          </a:p>
        </p:txBody>
      </p:sp>
      <p:grpSp>
        <p:nvGrpSpPr>
          <p:cNvPr id="87" name="object 87"/>
          <p:cNvGrpSpPr/>
          <p:nvPr/>
        </p:nvGrpSpPr>
        <p:grpSpPr>
          <a:xfrm>
            <a:off x="9574188" y="4615553"/>
            <a:ext cx="445770" cy="445770"/>
            <a:chOff x="9574188" y="4615553"/>
            <a:chExt cx="445770" cy="445770"/>
          </a:xfrm>
        </p:grpSpPr>
        <p:sp>
          <p:nvSpPr>
            <p:cNvPr id="88" name="object 88"/>
            <p:cNvSpPr/>
            <p:nvPr/>
          </p:nvSpPr>
          <p:spPr>
            <a:xfrm>
              <a:off x="9580538" y="4621903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70" h="433070">
                  <a:moveTo>
                    <a:pt x="216496" y="0"/>
                  </a:moveTo>
                  <a:lnTo>
                    <a:pt x="166855" y="5717"/>
                  </a:lnTo>
                  <a:lnTo>
                    <a:pt x="121285" y="22004"/>
                  </a:lnTo>
                  <a:lnTo>
                    <a:pt x="81088" y="47561"/>
                  </a:lnTo>
                  <a:lnTo>
                    <a:pt x="47561" y="81088"/>
                  </a:lnTo>
                  <a:lnTo>
                    <a:pt x="22004" y="121285"/>
                  </a:lnTo>
                  <a:lnTo>
                    <a:pt x="5717" y="166855"/>
                  </a:lnTo>
                  <a:lnTo>
                    <a:pt x="0" y="216496"/>
                  </a:lnTo>
                  <a:lnTo>
                    <a:pt x="5717" y="266138"/>
                  </a:lnTo>
                  <a:lnTo>
                    <a:pt x="22004" y="311707"/>
                  </a:lnTo>
                  <a:lnTo>
                    <a:pt x="47561" y="351905"/>
                  </a:lnTo>
                  <a:lnTo>
                    <a:pt x="81088" y="385432"/>
                  </a:lnTo>
                  <a:lnTo>
                    <a:pt x="121285" y="410989"/>
                  </a:lnTo>
                  <a:lnTo>
                    <a:pt x="166855" y="427276"/>
                  </a:lnTo>
                  <a:lnTo>
                    <a:pt x="216496" y="432993"/>
                  </a:lnTo>
                  <a:lnTo>
                    <a:pt x="266139" y="427276"/>
                  </a:lnTo>
                  <a:lnTo>
                    <a:pt x="311710" y="410989"/>
                  </a:lnTo>
                  <a:lnTo>
                    <a:pt x="351910" y="385432"/>
                  </a:lnTo>
                  <a:lnTo>
                    <a:pt x="385440" y="351905"/>
                  </a:lnTo>
                  <a:lnTo>
                    <a:pt x="410999" y="311707"/>
                  </a:lnTo>
                  <a:lnTo>
                    <a:pt x="427288" y="266138"/>
                  </a:lnTo>
                  <a:lnTo>
                    <a:pt x="433006" y="216496"/>
                  </a:lnTo>
                  <a:lnTo>
                    <a:pt x="427288" y="166855"/>
                  </a:lnTo>
                  <a:lnTo>
                    <a:pt x="410999" y="121285"/>
                  </a:lnTo>
                  <a:lnTo>
                    <a:pt x="385440" y="81088"/>
                  </a:lnTo>
                  <a:lnTo>
                    <a:pt x="351910" y="47561"/>
                  </a:lnTo>
                  <a:lnTo>
                    <a:pt x="311710" y="22004"/>
                  </a:lnTo>
                  <a:lnTo>
                    <a:pt x="266139" y="5717"/>
                  </a:lnTo>
                  <a:lnTo>
                    <a:pt x="2164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9580538" y="4621903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70" h="433070">
                  <a:moveTo>
                    <a:pt x="433006" y="216496"/>
                  </a:moveTo>
                  <a:lnTo>
                    <a:pt x="427288" y="266138"/>
                  </a:lnTo>
                  <a:lnTo>
                    <a:pt x="410999" y="311707"/>
                  </a:lnTo>
                  <a:lnTo>
                    <a:pt x="385440" y="351905"/>
                  </a:lnTo>
                  <a:lnTo>
                    <a:pt x="351910" y="385432"/>
                  </a:lnTo>
                  <a:lnTo>
                    <a:pt x="311710" y="410989"/>
                  </a:lnTo>
                  <a:lnTo>
                    <a:pt x="266139" y="427276"/>
                  </a:lnTo>
                  <a:lnTo>
                    <a:pt x="216496" y="432993"/>
                  </a:lnTo>
                  <a:lnTo>
                    <a:pt x="166855" y="427276"/>
                  </a:lnTo>
                  <a:lnTo>
                    <a:pt x="121285" y="410989"/>
                  </a:lnTo>
                  <a:lnTo>
                    <a:pt x="81088" y="385432"/>
                  </a:lnTo>
                  <a:lnTo>
                    <a:pt x="47561" y="351905"/>
                  </a:lnTo>
                  <a:lnTo>
                    <a:pt x="22004" y="311707"/>
                  </a:lnTo>
                  <a:lnTo>
                    <a:pt x="5717" y="266138"/>
                  </a:lnTo>
                  <a:lnTo>
                    <a:pt x="0" y="216496"/>
                  </a:lnTo>
                  <a:lnTo>
                    <a:pt x="5717" y="166855"/>
                  </a:lnTo>
                  <a:lnTo>
                    <a:pt x="22004" y="121285"/>
                  </a:lnTo>
                  <a:lnTo>
                    <a:pt x="47561" y="81088"/>
                  </a:lnTo>
                  <a:lnTo>
                    <a:pt x="81088" y="47561"/>
                  </a:lnTo>
                  <a:lnTo>
                    <a:pt x="121285" y="22004"/>
                  </a:lnTo>
                  <a:lnTo>
                    <a:pt x="166855" y="5717"/>
                  </a:lnTo>
                  <a:lnTo>
                    <a:pt x="216496" y="0"/>
                  </a:lnTo>
                  <a:lnTo>
                    <a:pt x="266139" y="5717"/>
                  </a:lnTo>
                  <a:lnTo>
                    <a:pt x="311710" y="22004"/>
                  </a:lnTo>
                  <a:lnTo>
                    <a:pt x="351910" y="47561"/>
                  </a:lnTo>
                  <a:lnTo>
                    <a:pt x="385440" y="81088"/>
                  </a:lnTo>
                  <a:lnTo>
                    <a:pt x="410999" y="121285"/>
                  </a:lnTo>
                  <a:lnTo>
                    <a:pt x="427288" y="166855"/>
                  </a:lnTo>
                  <a:lnTo>
                    <a:pt x="433006" y="216496"/>
                  </a:lnTo>
                  <a:close/>
                </a:path>
              </a:pathLst>
            </a:custGeom>
            <a:ln w="12700">
              <a:solidFill>
                <a:srgbClr val="E335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0" name="object 90"/>
          <p:cNvSpPr txBox="1"/>
          <p:nvPr/>
        </p:nvSpPr>
        <p:spPr>
          <a:xfrm>
            <a:off x="9679818" y="4686210"/>
            <a:ext cx="249554" cy="29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50" b="1" spc="-95" dirty="0">
                <a:solidFill>
                  <a:srgbClr val="4B21B1"/>
                </a:solidFill>
                <a:latin typeface="Arial"/>
                <a:cs typeface="Arial"/>
              </a:rPr>
              <a:t>14</a:t>
            </a:r>
            <a:endParaRPr sz="1750">
              <a:latin typeface="Arial"/>
              <a:cs typeface="Arial"/>
            </a:endParaRPr>
          </a:p>
        </p:txBody>
      </p:sp>
      <p:grpSp>
        <p:nvGrpSpPr>
          <p:cNvPr id="91" name="object 91"/>
          <p:cNvGrpSpPr/>
          <p:nvPr/>
        </p:nvGrpSpPr>
        <p:grpSpPr>
          <a:xfrm>
            <a:off x="6954067" y="5555794"/>
            <a:ext cx="3066415" cy="842010"/>
            <a:chOff x="6954067" y="5555794"/>
            <a:chExt cx="3066415" cy="842010"/>
          </a:xfrm>
        </p:grpSpPr>
        <p:sp>
          <p:nvSpPr>
            <p:cNvPr id="92" name="object 92"/>
            <p:cNvSpPr/>
            <p:nvPr/>
          </p:nvSpPr>
          <p:spPr>
            <a:xfrm>
              <a:off x="6954067" y="5714550"/>
              <a:ext cx="3022600" cy="683260"/>
            </a:xfrm>
            <a:custGeom>
              <a:avLst/>
              <a:gdLst/>
              <a:ahLst/>
              <a:cxnLst/>
              <a:rect l="l" t="t" r="r" b="b"/>
              <a:pathLst>
                <a:path w="3022600" h="683260">
                  <a:moveTo>
                    <a:pt x="2899486" y="0"/>
                  </a:moveTo>
                  <a:lnTo>
                    <a:pt x="122872" y="0"/>
                  </a:lnTo>
                  <a:lnTo>
                    <a:pt x="75046" y="9654"/>
                  </a:lnTo>
                  <a:lnTo>
                    <a:pt x="35990" y="35983"/>
                  </a:lnTo>
                  <a:lnTo>
                    <a:pt x="9656" y="75036"/>
                  </a:lnTo>
                  <a:lnTo>
                    <a:pt x="0" y="122859"/>
                  </a:lnTo>
                  <a:lnTo>
                    <a:pt x="0" y="560057"/>
                  </a:lnTo>
                  <a:lnTo>
                    <a:pt x="9656" y="607882"/>
                  </a:lnTo>
                  <a:lnTo>
                    <a:pt x="35990" y="646939"/>
                  </a:lnTo>
                  <a:lnTo>
                    <a:pt x="75046" y="673273"/>
                  </a:lnTo>
                  <a:lnTo>
                    <a:pt x="122872" y="682929"/>
                  </a:lnTo>
                  <a:lnTo>
                    <a:pt x="2899486" y="682929"/>
                  </a:lnTo>
                  <a:lnTo>
                    <a:pt x="2947317" y="673273"/>
                  </a:lnTo>
                  <a:lnTo>
                    <a:pt x="2986373" y="646939"/>
                  </a:lnTo>
                  <a:lnTo>
                    <a:pt x="3012703" y="607882"/>
                  </a:lnTo>
                  <a:lnTo>
                    <a:pt x="3022358" y="560057"/>
                  </a:lnTo>
                  <a:lnTo>
                    <a:pt x="3022358" y="122859"/>
                  </a:lnTo>
                  <a:lnTo>
                    <a:pt x="3012703" y="75036"/>
                  </a:lnTo>
                  <a:lnTo>
                    <a:pt x="2986373" y="35983"/>
                  </a:lnTo>
                  <a:lnTo>
                    <a:pt x="2947317" y="9654"/>
                  </a:lnTo>
                  <a:lnTo>
                    <a:pt x="2899486" y="0"/>
                  </a:lnTo>
                  <a:close/>
                </a:path>
              </a:pathLst>
            </a:custGeom>
            <a:solidFill>
              <a:srgbClr val="4B2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9580538" y="5562144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70" h="433070">
                  <a:moveTo>
                    <a:pt x="216496" y="0"/>
                  </a:moveTo>
                  <a:lnTo>
                    <a:pt x="166855" y="5717"/>
                  </a:lnTo>
                  <a:lnTo>
                    <a:pt x="121285" y="22004"/>
                  </a:lnTo>
                  <a:lnTo>
                    <a:pt x="81088" y="47561"/>
                  </a:lnTo>
                  <a:lnTo>
                    <a:pt x="47561" y="81088"/>
                  </a:lnTo>
                  <a:lnTo>
                    <a:pt x="22004" y="121285"/>
                  </a:lnTo>
                  <a:lnTo>
                    <a:pt x="5717" y="166855"/>
                  </a:lnTo>
                  <a:lnTo>
                    <a:pt x="0" y="216496"/>
                  </a:lnTo>
                  <a:lnTo>
                    <a:pt x="5717" y="266138"/>
                  </a:lnTo>
                  <a:lnTo>
                    <a:pt x="22004" y="311707"/>
                  </a:lnTo>
                  <a:lnTo>
                    <a:pt x="47561" y="351905"/>
                  </a:lnTo>
                  <a:lnTo>
                    <a:pt x="81088" y="385432"/>
                  </a:lnTo>
                  <a:lnTo>
                    <a:pt x="121285" y="410989"/>
                  </a:lnTo>
                  <a:lnTo>
                    <a:pt x="166855" y="427276"/>
                  </a:lnTo>
                  <a:lnTo>
                    <a:pt x="216496" y="432993"/>
                  </a:lnTo>
                  <a:lnTo>
                    <a:pt x="266139" y="427276"/>
                  </a:lnTo>
                  <a:lnTo>
                    <a:pt x="311710" y="410989"/>
                  </a:lnTo>
                  <a:lnTo>
                    <a:pt x="351910" y="385432"/>
                  </a:lnTo>
                  <a:lnTo>
                    <a:pt x="385440" y="351905"/>
                  </a:lnTo>
                  <a:lnTo>
                    <a:pt x="410999" y="311707"/>
                  </a:lnTo>
                  <a:lnTo>
                    <a:pt x="427288" y="266138"/>
                  </a:lnTo>
                  <a:lnTo>
                    <a:pt x="433006" y="216496"/>
                  </a:lnTo>
                  <a:lnTo>
                    <a:pt x="427288" y="166855"/>
                  </a:lnTo>
                  <a:lnTo>
                    <a:pt x="410999" y="121285"/>
                  </a:lnTo>
                  <a:lnTo>
                    <a:pt x="385440" y="81088"/>
                  </a:lnTo>
                  <a:lnTo>
                    <a:pt x="351910" y="47561"/>
                  </a:lnTo>
                  <a:lnTo>
                    <a:pt x="311710" y="22004"/>
                  </a:lnTo>
                  <a:lnTo>
                    <a:pt x="266139" y="5717"/>
                  </a:lnTo>
                  <a:lnTo>
                    <a:pt x="2164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9580538" y="5562144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70" h="433070">
                  <a:moveTo>
                    <a:pt x="433006" y="216496"/>
                  </a:moveTo>
                  <a:lnTo>
                    <a:pt x="427288" y="266138"/>
                  </a:lnTo>
                  <a:lnTo>
                    <a:pt x="410999" y="311707"/>
                  </a:lnTo>
                  <a:lnTo>
                    <a:pt x="385440" y="351905"/>
                  </a:lnTo>
                  <a:lnTo>
                    <a:pt x="351910" y="385432"/>
                  </a:lnTo>
                  <a:lnTo>
                    <a:pt x="311710" y="410989"/>
                  </a:lnTo>
                  <a:lnTo>
                    <a:pt x="266139" y="427276"/>
                  </a:lnTo>
                  <a:lnTo>
                    <a:pt x="216496" y="432993"/>
                  </a:lnTo>
                  <a:lnTo>
                    <a:pt x="166855" y="427276"/>
                  </a:lnTo>
                  <a:lnTo>
                    <a:pt x="121285" y="410989"/>
                  </a:lnTo>
                  <a:lnTo>
                    <a:pt x="81088" y="385432"/>
                  </a:lnTo>
                  <a:lnTo>
                    <a:pt x="47561" y="351905"/>
                  </a:lnTo>
                  <a:lnTo>
                    <a:pt x="22004" y="311707"/>
                  </a:lnTo>
                  <a:lnTo>
                    <a:pt x="5717" y="266138"/>
                  </a:lnTo>
                  <a:lnTo>
                    <a:pt x="0" y="216496"/>
                  </a:lnTo>
                  <a:lnTo>
                    <a:pt x="5717" y="166855"/>
                  </a:lnTo>
                  <a:lnTo>
                    <a:pt x="22004" y="121285"/>
                  </a:lnTo>
                  <a:lnTo>
                    <a:pt x="47561" y="81088"/>
                  </a:lnTo>
                  <a:lnTo>
                    <a:pt x="81088" y="47561"/>
                  </a:lnTo>
                  <a:lnTo>
                    <a:pt x="121285" y="22004"/>
                  </a:lnTo>
                  <a:lnTo>
                    <a:pt x="166855" y="5717"/>
                  </a:lnTo>
                  <a:lnTo>
                    <a:pt x="216496" y="0"/>
                  </a:lnTo>
                  <a:lnTo>
                    <a:pt x="266139" y="5717"/>
                  </a:lnTo>
                  <a:lnTo>
                    <a:pt x="311710" y="22004"/>
                  </a:lnTo>
                  <a:lnTo>
                    <a:pt x="351910" y="47561"/>
                  </a:lnTo>
                  <a:lnTo>
                    <a:pt x="385440" y="81088"/>
                  </a:lnTo>
                  <a:lnTo>
                    <a:pt x="410999" y="121285"/>
                  </a:lnTo>
                  <a:lnTo>
                    <a:pt x="427288" y="166855"/>
                  </a:lnTo>
                  <a:lnTo>
                    <a:pt x="433006" y="216496"/>
                  </a:lnTo>
                  <a:close/>
                </a:path>
              </a:pathLst>
            </a:custGeom>
            <a:ln w="12700">
              <a:solidFill>
                <a:srgbClr val="E335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5" name="object 95"/>
          <p:cNvSpPr txBox="1"/>
          <p:nvPr/>
        </p:nvSpPr>
        <p:spPr>
          <a:xfrm>
            <a:off x="7122802" y="5795474"/>
            <a:ext cx="2834005" cy="51371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594995" marR="30480" indent="-557530">
              <a:lnSpc>
                <a:spcPts val="1750"/>
              </a:lnSpc>
              <a:spcBef>
                <a:spcPts val="445"/>
              </a:spcBef>
              <a:tabLst>
                <a:tab pos="2569210" algn="l"/>
              </a:tabLst>
            </a:pPr>
            <a:r>
              <a:rPr sz="1750" b="1" spc="-50" dirty="0">
                <a:solidFill>
                  <a:srgbClr val="FFFFFF"/>
                </a:solidFill>
                <a:latin typeface="Arial"/>
                <a:cs typeface="Arial"/>
              </a:rPr>
              <a:t>КАДРОВАЯ</a:t>
            </a:r>
            <a:r>
              <a:rPr sz="175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spc="-5" dirty="0">
                <a:solidFill>
                  <a:srgbClr val="FFFFFF"/>
                </a:solidFill>
                <a:latin typeface="Arial"/>
                <a:cs typeface="Arial"/>
              </a:rPr>
              <a:t>КОМАНДА</a:t>
            </a:r>
            <a:r>
              <a:rPr sz="175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625" b="1" spc="-97" baseline="42857" dirty="0">
                <a:solidFill>
                  <a:srgbClr val="4B21B1"/>
                </a:solidFill>
                <a:latin typeface="Arial"/>
                <a:cs typeface="Arial"/>
              </a:rPr>
              <a:t>15  </a:t>
            </a:r>
            <a:r>
              <a:rPr sz="1750" b="1" spc="-30" dirty="0">
                <a:solidFill>
                  <a:srgbClr val="FFFFFF"/>
                </a:solidFill>
                <a:latin typeface="Arial"/>
                <a:cs typeface="Arial"/>
              </a:rPr>
              <a:t>ДВИЖЕНИЯ</a:t>
            </a:r>
            <a:endParaRPr sz="1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Words>640</Words>
  <Application>Microsoft Office PowerPoint</Application>
  <PresentationFormat>Произвольный</PresentationFormat>
  <Paragraphs>140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Arial MT</vt:lpstr>
      <vt:lpstr>Calibri</vt:lpstr>
      <vt:lpstr>Comic Sans MS</vt:lpstr>
      <vt:lpstr>Trebuchet MS</vt:lpstr>
      <vt:lpstr>Office Theme</vt:lpstr>
      <vt:lpstr>Презентация PowerPoint</vt:lpstr>
      <vt:lpstr>ХРОНОЛОГИЯ</vt:lpstr>
      <vt:lpstr>Презентация PowerPoint</vt:lpstr>
      <vt:lpstr>ИДЕЯ ОСНОВАНИЯ</vt:lpstr>
      <vt:lpstr>МИССИЯ</vt:lpstr>
      <vt:lpstr>ЦЕННОСТИ</vt:lpstr>
      <vt:lpstr>ПРИНЦИПЫ</vt:lpstr>
      <vt:lpstr>Презентация PowerPoint</vt:lpstr>
      <vt:lpstr>ЗАДАЧИ</vt:lpstr>
      <vt:lpstr>Презентация PowerPoint</vt:lpstr>
      <vt:lpstr>Презентация PowerPoint</vt:lpstr>
      <vt:lpstr>Презентация PowerPoint</vt:lpstr>
      <vt:lpstr>СТРУКТУРА РЕГИОНАЛЬНОГО  ОТДЕЛЕНИЯ:</vt:lpstr>
      <vt:lpstr>ПОРЯДОК СОЗДАНИЯ  ПЕРВИЧНОГО ОТДЕЛЕНИЯ</vt:lpstr>
      <vt:lpstr>Презентация PowerPoint</vt:lpstr>
      <vt:lpstr>Презентация PowerPoint</vt:lpstr>
      <vt:lpstr>Презентация PowerPoint</vt:lpstr>
      <vt:lpstr>СПАСИБО 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РДДМ (программа + съезд) основная</dc:title>
  <dc:creator>Administrator</dc:creator>
  <cp:lastModifiedBy>Microsoft</cp:lastModifiedBy>
  <cp:revision>4</cp:revision>
  <dcterms:created xsi:type="dcterms:W3CDTF">2022-12-12T19:22:17Z</dcterms:created>
  <dcterms:modified xsi:type="dcterms:W3CDTF">2023-01-13T08:40:41Z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2022-11-17T00:00:00Z</vt:filetime>
  </property>
  <property fmtid="{D5CDD505-2E9C-101B-9397-08002B2CF9AE}" pid="3" name="Creator">
    <vt:lpwstr>Adobe Illustrator 24.3 (Windows)</vt:lpwstr>
  </property>
  <property fmtid="{D5CDD505-2E9C-101B-9397-08002B2CF9AE}" pid="4" name="LastSaved">
    <vt:filetime>2022-12-12T00:00:00Z</vt:filetime>
  </property>
</Properties>
</file>